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Hind"/>
      <p:regular r:id="rId24"/>
      <p:bold r:id="rId25"/>
    </p:embeddedFont>
    <p:embeddedFont>
      <p:font typeface="Hind Medium"/>
      <p:regular r:id="rId26"/>
      <p:bold r:id="rId27"/>
    </p:embeddedFont>
    <p:embeddedFont>
      <p:font typeface="Hind Light"/>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0" roundtripDataSignature="AMtx7mhNjMUOz/E8Y19kvz6WfK+W4KJP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Hind-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indMedium-regular.fntdata"/><Relationship Id="rId25" Type="http://schemas.openxmlformats.org/officeDocument/2006/relationships/font" Target="fonts/Hind-bold.fntdata"/><Relationship Id="rId28" Type="http://schemas.openxmlformats.org/officeDocument/2006/relationships/font" Target="fonts/HindLight-regular.fntdata"/><Relationship Id="rId27" Type="http://schemas.openxmlformats.org/officeDocument/2006/relationships/font" Target="fonts/HindMedium-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indLight-bold.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Hind Light"/>
                <a:ea typeface="Hind Light"/>
                <a:cs typeface="Hind Light"/>
                <a:sym typeface="Hind Light"/>
              </a:defRPr>
            </a:lvl2pPr>
            <a:lvl3pPr lvl="2" marR="0" rtl="0" algn="l">
              <a:spcBef>
                <a:spcPts val="0"/>
              </a:spcBef>
              <a:spcAft>
                <a:spcPts val="0"/>
              </a:spcAft>
              <a:buSzPts val="1400"/>
              <a:buNone/>
              <a:defRPr b="0" i="0" sz="1800" u="none" cap="none" strike="noStrike">
                <a:solidFill>
                  <a:schemeClr val="dk1"/>
                </a:solidFill>
                <a:latin typeface="Hind Light"/>
                <a:ea typeface="Hind Light"/>
                <a:cs typeface="Hind Light"/>
                <a:sym typeface="Hind Light"/>
              </a:defRPr>
            </a:lvl3pPr>
            <a:lvl4pPr lvl="3" marR="0" rtl="0" algn="l">
              <a:spcBef>
                <a:spcPts val="0"/>
              </a:spcBef>
              <a:spcAft>
                <a:spcPts val="0"/>
              </a:spcAft>
              <a:buSzPts val="1400"/>
              <a:buNone/>
              <a:defRPr b="0" i="0" sz="1800" u="none" cap="none" strike="noStrike">
                <a:solidFill>
                  <a:schemeClr val="dk1"/>
                </a:solidFill>
                <a:latin typeface="Hind Light"/>
                <a:ea typeface="Hind Light"/>
                <a:cs typeface="Hind Light"/>
                <a:sym typeface="Hind Light"/>
              </a:defRPr>
            </a:lvl4pPr>
            <a:lvl5pPr lvl="4" marR="0" rtl="0" algn="l">
              <a:spcBef>
                <a:spcPts val="0"/>
              </a:spcBef>
              <a:spcAft>
                <a:spcPts val="0"/>
              </a:spcAft>
              <a:buSzPts val="1400"/>
              <a:buNone/>
              <a:defRPr b="0" i="0" sz="1800" u="none" cap="none" strike="noStrike">
                <a:solidFill>
                  <a:schemeClr val="dk1"/>
                </a:solidFill>
                <a:latin typeface="Hind Light"/>
                <a:ea typeface="Hind Light"/>
                <a:cs typeface="Hind Light"/>
                <a:sym typeface="Hind Light"/>
              </a:defRPr>
            </a:lvl5pPr>
            <a:lvl6pPr lvl="5" marR="0" rtl="0" algn="l">
              <a:spcBef>
                <a:spcPts val="0"/>
              </a:spcBef>
              <a:spcAft>
                <a:spcPts val="0"/>
              </a:spcAft>
              <a:buSzPts val="1400"/>
              <a:buNone/>
              <a:defRPr b="0" i="0" sz="1800" u="none" cap="none" strike="noStrike">
                <a:solidFill>
                  <a:schemeClr val="dk1"/>
                </a:solidFill>
                <a:latin typeface="Hind Light"/>
                <a:ea typeface="Hind Light"/>
                <a:cs typeface="Hind Light"/>
                <a:sym typeface="Hind Light"/>
              </a:defRPr>
            </a:lvl6pPr>
            <a:lvl7pPr lvl="6" marR="0" rtl="0" algn="l">
              <a:spcBef>
                <a:spcPts val="0"/>
              </a:spcBef>
              <a:spcAft>
                <a:spcPts val="0"/>
              </a:spcAft>
              <a:buSzPts val="1400"/>
              <a:buNone/>
              <a:defRPr b="0" i="0" sz="1800" u="none" cap="none" strike="noStrike">
                <a:solidFill>
                  <a:schemeClr val="dk1"/>
                </a:solidFill>
                <a:latin typeface="Hind Light"/>
                <a:ea typeface="Hind Light"/>
                <a:cs typeface="Hind Light"/>
                <a:sym typeface="Hind Light"/>
              </a:defRPr>
            </a:lvl7pPr>
            <a:lvl8pPr lvl="7" marR="0" rtl="0" algn="l">
              <a:spcBef>
                <a:spcPts val="0"/>
              </a:spcBef>
              <a:spcAft>
                <a:spcPts val="0"/>
              </a:spcAft>
              <a:buSzPts val="1400"/>
              <a:buNone/>
              <a:defRPr b="0" i="0" sz="1800" u="none" cap="none" strike="noStrike">
                <a:solidFill>
                  <a:schemeClr val="dk1"/>
                </a:solidFill>
                <a:latin typeface="Hind Light"/>
                <a:ea typeface="Hind Light"/>
                <a:cs typeface="Hind Light"/>
                <a:sym typeface="Hind Light"/>
              </a:defRPr>
            </a:lvl8pPr>
            <a:lvl9pPr lvl="8" marR="0" rtl="0" algn="l">
              <a:spcBef>
                <a:spcPts val="0"/>
              </a:spcBef>
              <a:spcAft>
                <a:spcPts val="0"/>
              </a:spcAft>
              <a:buSzPts val="1400"/>
              <a:buNone/>
              <a:defRPr b="0" i="0" sz="1800" u="none" cap="none" strike="noStrike">
                <a:solidFill>
                  <a:schemeClr val="dk1"/>
                </a:solidFill>
                <a:latin typeface="Hind Light"/>
                <a:ea typeface="Hind Light"/>
                <a:cs typeface="Hind Light"/>
                <a:sym typeface="Hind Light"/>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Hind Light"/>
                <a:ea typeface="Hind Light"/>
                <a:cs typeface="Hind Light"/>
                <a:sym typeface="Hind Light"/>
              </a:defRPr>
            </a:lvl2pPr>
            <a:lvl3pPr lvl="2" marR="0" rtl="0" algn="l">
              <a:spcBef>
                <a:spcPts val="0"/>
              </a:spcBef>
              <a:spcAft>
                <a:spcPts val="0"/>
              </a:spcAft>
              <a:buSzPts val="1400"/>
              <a:buNone/>
              <a:defRPr b="0" i="0" sz="1800" u="none" cap="none" strike="noStrike">
                <a:solidFill>
                  <a:schemeClr val="dk1"/>
                </a:solidFill>
                <a:latin typeface="Hind Light"/>
                <a:ea typeface="Hind Light"/>
                <a:cs typeface="Hind Light"/>
                <a:sym typeface="Hind Light"/>
              </a:defRPr>
            </a:lvl3pPr>
            <a:lvl4pPr lvl="3" marR="0" rtl="0" algn="l">
              <a:spcBef>
                <a:spcPts val="0"/>
              </a:spcBef>
              <a:spcAft>
                <a:spcPts val="0"/>
              </a:spcAft>
              <a:buSzPts val="1400"/>
              <a:buNone/>
              <a:defRPr b="0" i="0" sz="1800" u="none" cap="none" strike="noStrike">
                <a:solidFill>
                  <a:schemeClr val="dk1"/>
                </a:solidFill>
                <a:latin typeface="Hind Light"/>
                <a:ea typeface="Hind Light"/>
                <a:cs typeface="Hind Light"/>
                <a:sym typeface="Hind Light"/>
              </a:defRPr>
            </a:lvl4pPr>
            <a:lvl5pPr lvl="4" marR="0" rtl="0" algn="l">
              <a:spcBef>
                <a:spcPts val="0"/>
              </a:spcBef>
              <a:spcAft>
                <a:spcPts val="0"/>
              </a:spcAft>
              <a:buSzPts val="1400"/>
              <a:buNone/>
              <a:defRPr b="0" i="0" sz="1800" u="none" cap="none" strike="noStrike">
                <a:solidFill>
                  <a:schemeClr val="dk1"/>
                </a:solidFill>
                <a:latin typeface="Hind Light"/>
                <a:ea typeface="Hind Light"/>
                <a:cs typeface="Hind Light"/>
                <a:sym typeface="Hind Light"/>
              </a:defRPr>
            </a:lvl5pPr>
            <a:lvl6pPr lvl="5" marR="0" rtl="0" algn="l">
              <a:spcBef>
                <a:spcPts val="0"/>
              </a:spcBef>
              <a:spcAft>
                <a:spcPts val="0"/>
              </a:spcAft>
              <a:buSzPts val="1400"/>
              <a:buNone/>
              <a:defRPr b="0" i="0" sz="1800" u="none" cap="none" strike="noStrike">
                <a:solidFill>
                  <a:schemeClr val="dk1"/>
                </a:solidFill>
                <a:latin typeface="Hind Light"/>
                <a:ea typeface="Hind Light"/>
                <a:cs typeface="Hind Light"/>
                <a:sym typeface="Hind Light"/>
              </a:defRPr>
            </a:lvl6pPr>
            <a:lvl7pPr lvl="6" marR="0" rtl="0" algn="l">
              <a:spcBef>
                <a:spcPts val="0"/>
              </a:spcBef>
              <a:spcAft>
                <a:spcPts val="0"/>
              </a:spcAft>
              <a:buSzPts val="1400"/>
              <a:buNone/>
              <a:defRPr b="0" i="0" sz="1800" u="none" cap="none" strike="noStrike">
                <a:solidFill>
                  <a:schemeClr val="dk1"/>
                </a:solidFill>
                <a:latin typeface="Hind Light"/>
                <a:ea typeface="Hind Light"/>
                <a:cs typeface="Hind Light"/>
                <a:sym typeface="Hind Light"/>
              </a:defRPr>
            </a:lvl7pPr>
            <a:lvl8pPr lvl="7" marR="0" rtl="0" algn="l">
              <a:spcBef>
                <a:spcPts val="0"/>
              </a:spcBef>
              <a:spcAft>
                <a:spcPts val="0"/>
              </a:spcAft>
              <a:buSzPts val="1400"/>
              <a:buNone/>
              <a:defRPr b="0" i="0" sz="1800" u="none" cap="none" strike="noStrike">
                <a:solidFill>
                  <a:schemeClr val="dk1"/>
                </a:solidFill>
                <a:latin typeface="Hind Light"/>
                <a:ea typeface="Hind Light"/>
                <a:cs typeface="Hind Light"/>
                <a:sym typeface="Hind Light"/>
              </a:defRPr>
            </a:lvl8pPr>
            <a:lvl9pPr lvl="8" marR="0" rtl="0" algn="l">
              <a:spcBef>
                <a:spcPts val="0"/>
              </a:spcBef>
              <a:spcAft>
                <a:spcPts val="0"/>
              </a:spcAft>
              <a:buSzPts val="1400"/>
              <a:buNone/>
              <a:defRPr b="0" i="0" sz="1800" u="none" cap="none" strike="noStrike">
                <a:solidFill>
                  <a:schemeClr val="dk1"/>
                </a:solidFill>
                <a:latin typeface="Hind Light"/>
                <a:ea typeface="Hind Light"/>
                <a:cs typeface="Hind Light"/>
                <a:sym typeface="Hind Light"/>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Hind Light"/>
                <a:ea typeface="Hind Light"/>
                <a:cs typeface="Hind Light"/>
                <a:sym typeface="Hind Light"/>
              </a:defRPr>
            </a:lvl2pPr>
            <a:lvl3pPr lvl="2" marR="0" rtl="0" algn="l">
              <a:spcBef>
                <a:spcPts val="0"/>
              </a:spcBef>
              <a:spcAft>
                <a:spcPts val="0"/>
              </a:spcAft>
              <a:buSzPts val="1400"/>
              <a:buNone/>
              <a:defRPr b="0" i="0" sz="1800" u="none" cap="none" strike="noStrike">
                <a:solidFill>
                  <a:schemeClr val="dk1"/>
                </a:solidFill>
                <a:latin typeface="Hind Light"/>
                <a:ea typeface="Hind Light"/>
                <a:cs typeface="Hind Light"/>
                <a:sym typeface="Hind Light"/>
              </a:defRPr>
            </a:lvl3pPr>
            <a:lvl4pPr lvl="3" marR="0" rtl="0" algn="l">
              <a:spcBef>
                <a:spcPts val="0"/>
              </a:spcBef>
              <a:spcAft>
                <a:spcPts val="0"/>
              </a:spcAft>
              <a:buSzPts val="1400"/>
              <a:buNone/>
              <a:defRPr b="0" i="0" sz="1800" u="none" cap="none" strike="noStrike">
                <a:solidFill>
                  <a:schemeClr val="dk1"/>
                </a:solidFill>
                <a:latin typeface="Hind Light"/>
                <a:ea typeface="Hind Light"/>
                <a:cs typeface="Hind Light"/>
                <a:sym typeface="Hind Light"/>
              </a:defRPr>
            </a:lvl4pPr>
            <a:lvl5pPr lvl="4" marR="0" rtl="0" algn="l">
              <a:spcBef>
                <a:spcPts val="0"/>
              </a:spcBef>
              <a:spcAft>
                <a:spcPts val="0"/>
              </a:spcAft>
              <a:buSzPts val="1400"/>
              <a:buNone/>
              <a:defRPr b="0" i="0" sz="1800" u="none" cap="none" strike="noStrike">
                <a:solidFill>
                  <a:schemeClr val="dk1"/>
                </a:solidFill>
                <a:latin typeface="Hind Light"/>
                <a:ea typeface="Hind Light"/>
                <a:cs typeface="Hind Light"/>
                <a:sym typeface="Hind Light"/>
              </a:defRPr>
            </a:lvl5pPr>
            <a:lvl6pPr lvl="5" marR="0" rtl="0" algn="l">
              <a:spcBef>
                <a:spcPts val="0"/>
              </a:spcBef>
              <a:spcAft>
                <a:spcPts val="0"/>
              </a:spcAft>
              <a:buSzPts val="1400"/>
              <a:buNone/>
              <a:defRPr b="0" i="0" sz="1800" u="none" cap="none" strike="noStrike">
                <a:solidFill>
                  <a:schemeClr val="dk1"/>
                </a:solidFill>
                <a:latin typeface="Hind Light"/>
                <a:ea typeface="Hind Light"/>
                <a:cs typeface="Hind Light"/>
                <a:sym typeface="Hind Light"/>
              </a:defRPr>
            </a:lvl6pPr>
            <a:lvl7pPr lvl="6" marR="0" rtl="0" algn="l">
              <a:spcBef>
                <a:spcPts val="0"/>
              </a:spcBef>
              <a:spcAft>
                <a:spcPts val="0"/>
              </a:spcAft>
              <a:buSzPts val="1400"/>
              <a:buNone/>
              <a:defRPr b="0" i="0" sz="1800" u="none" cap="none" strike="noStrike">
                <a:solidFill>
                  <a:schemeClr val="dk1"/>
                </a:solidFill>
                <a:latin typeface="Hind Light"/>
                <a:ea typeface="Hind Light"/>
                <a:cs typeface="Hind Light"/>
                <a:sym typeface="Hind Light"/>
              </a:defRPr>
            </a:lvl7pPr>
            <a:lvl8pPr lvl="7" marR="0" rtl="0" algn="l">
              <a:spcBef>
                <a:spcPts val="0"/>
              </a:spcBef>
              <a:spcAft>
                <a:spcPts val="0"/>
              </a:spcAft>
              <a:buSzPts val="1400"/>
              <a:buNone/>
              <a:defRPr b="0" i="0" sz="1800" u="none" cap="none" strike="noStrike">
                <a:solidFill>
                  <a:schemeClr val="dk1"/>
                </a:solidFill>
                <a:latin typeface="Hind Light"/>
                <a:ea typeface="Hind Light"/>
                <a:cs typeface="Hind Light"/>
                <a:sym typeface="Hind Light"/>
              </a:defRPr>
            </a:lvl8pPr>
            <a:lvl9pPr lvl="8" marR="0" rtl="0" algn="l">
              <a:spcBef>
                <a:spcPts val="0"/>
              </a:spcBef>
              <a:spcAft>
                <a:spcPts val="0"/>
              </a:spcAft>
              <a:buSzPts val="1400"/>
              <a:buNone/>
              <a:defRPr b="0" i="0" sz="1800" u="none" cap="none" strike="noStrike">
                <a:solidFill>
                  <a:schemeClr val="dk1"/>
                </a:solidFill>
                <a:latin typeface="Hind Light"/>
                <a:ea typeface="Hind Light"/>
                <a:cs typeface="Hind Light"/>
                <a:sym typeface="Hind Light"/>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My name is Robbie Mitchell, and I’m a member of the Internet Society.</a:t>
            </a:r>
            <a:endParaRPr b="0" sz="2000"/>
          </a:p>
          <a:p>
            <a:pPr indent="0" lvl="0" marL="0" rtl="0" algn="l">
              <a:spcBef>
                <a:spcPts val="600"/>
              </a:spcBef>
              <a:spcAft>
                <a:spcPts val="0"/>
              </a:spcAft>
              <a:buNone/>
            </a:pPr>
            <a:br>
              <a:rPr b="0" lang="en-US" sz="2000"/>
            </a:br>
            <a:r>
              <a:rPr b="0" i="0" lang="en-US" sz="1200" u="none" strike="noStrike">
                <a:solidFill>
                  <a:schemeClr val="dk1"/>
                </a:solidFill>
                <a:latin typeface="Calibri"/>
                <a:ea typeface="Calibri"/>
                <a:cs typeface="Calibri"/>
                <a:sym typeface="Calibri"/>
              </a:rPr>
              <a:t>I’d like to thank the organizers for giving us time to share our work and contribute to Internet measurement research and advocacy.</a:t>
            </a:r>
            <a:endParaRPr b="0" sz="2000"/>
          </a:p>
        </p:txBody>
      </p:sp>
      <p:sp>
        <p:nvSpPr>
          <p:cNvPr id="107" name="Google Shape;10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So here we have the overall IRI score for the global Internet as well as scores for the four different pillars. You can see that Security has the highest resilience, and market readiness has the least.</a:t>
            </a:r>
            <a:endParaRPr b="0" sz="2000"/>
          </a:p>
        </p:txBody>
      </p:sp>
      <p:sp>
        <p:nvSpPr>
          <p:cNvPr id="212" name="Google Shape;21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If we look at it for each region, we can see that Europe leads the way with Asia, the America’s and Oceania with similar resilience profiles, and then Africa with the least resilience.</a:t>
            </a:r>
            <a:endParaRPr b="0" sz="2000"/>
          </a:p>
        </p:txBody>
      </p:sp>
      <p:sp>
        <p:nvSpPr>
          <p:cNvPr id="223" name="Google Shape;22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And within Asia, Eastern Asia has the greatest resilience, followed by South-eastern Asia and Western Asia.</a:t>
            </a:r>
            <a:endParaRPr b="0" sz="2000"/>
          </a:p>
        </p:txBody>
      </p:sp>
      <p:sp>
        <p:nvSpPr>
          <p:cNvPr id="233" name="Google Shape;23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If we look at Malaysia’s IRI profile, we can see its score is higher than the average for Asia and South East Asia. This is thanks to its impressive performance and security pillars.</a:t>
            </a:r>
            <a:endParaRPr b="0" sz="2000"/>
          </a:p>
        </p:txBody>
      </p:sp>
      <p:sp>
        <p:nvSpPr>
          <p:cNvPr id="243" name="Google Shape;24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If we dive deeper, we can see in more detail Malaysia's successes and progress.</a:t>
            </a:r>
            <a:br>
              <a:rPr lang="en-US"/>
            </a:br>
            <a:endParaRPr/>
          </a:p>
        </p:txBody>
      </p:sp>
      <p:sp>
        <p:nvSpPr>
          <p:cNvPr id="252" name="Google Shape;25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We can also see there are an equal number of areas that it can improve.</a:t>
            </a:r>
            <a:endParaRPr b="0"/>
          </a:p>
          <a:p>
            <a:pPr indent="0" lvl="0" marL="0" rtl="0" algn="l">
              <a:spcBef>
                <a:spcPts val="360"/>
              </a:spcBef>
              <a:spcAft>
                <a:spcPts val="0"/>
              </a:spcAft>
              <a:buNone/>
            </a:pPr>
            <a:r>
              <a:t/>
            </a:r>
            <a:endParaRPr/>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I won’t go into the details of these metrics and by no means do we say use this as the source of truth.</a:t>
            </a:r>
            <a:endParaRPr b="0"/>
          </a:p>
          <a:p>
            <a:pPr indent="0" lvl="0" marL="0" rtl="0" algn="l">
              <a:spcBef>
                <a:spcPts val="360"/>
              </a:spcBef>
              <a:spcAft>
                <a:spcPts val="0"/>
              </a:spcAft>
              <a:buNone/>
            </a:pPr>
            <a:br>
              <a:rPr lang="en-US"/>
            </a:br>
            <a:endParaRPr/>
          </a:p>
        </p:txBody>
      </p:sp>
      <p:sp>
        <p:nvSpPr>
          <p:cNvPr id="273" name="Google Shape;27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What we are providing, though, is a digestible view of what is going on to help you, and especially decision makers, identify weaknesses and then hopefully do your own research to validate if what these measurement systems are seeing is accurate.</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To this point, we advocate for greater localized data sourcing and sharing, which provides greater resolution to what is really happening at the edge.</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As my fellow panelists will touch on, having an independent indigenous measurement system also provides consumers with a collective source of truth to:</a:t>
            </a:r>
            <a:endParaRPr b="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Help them identify why they can't access the Internet or certain websites</a:t>
            </a:r>
            <a:endParaRPr/>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Support their claims for remittance due to a lack of service</a:t>
            </a:r>
            <a:endParaRPr/>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Advocate for better connectivity in their area.</a:t>
            </a:r>
            <a:endParaRPr/>
          </a:p>
          <a:p>
            <a:pPr indent="0" lvl="0" marL="0" rtl="0" algn="l">
              <a:lnSpc>
                <a:spcPct val="107000"/>
              </a:lnSpc>
              <a:spcBef>
                <a:spcPts val="360"/>
              </a:spcBef>
              <a:spcAft>
                <a:spcPts val="0"/>
              </a:spcAft>
              <a:buNone/>
            </a:pPr>
            <a:r>
              <a:t/>
            </a:r>
            <a:endParaRPr/>
          </a:p>
        </p:txBody>
      </p:sp>
      <p:sp>
        <p:nvSpPr>
          <p:cNvPr id="293" name="Google Shape;29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After all, we all have a role to play in developing and maintaining a trustworthy and resilient Internet.</a:t>
            </a:r>
            <a:endParaRPr b="0"/>
          </a:p>
          <a:p>
            <a:pPr indent="0" lvl="0" marL="0" rtl="0" algn="l">
              <a:spcBef>
                <a:spcPts val="360"/>
              </a:spcBef>
              <a:spcAft>
                <a:spcPts val="0"/>
              </a:spcAft>
              <a:buNone/>
            </a:pPr>
            <a:br>
              <a:rPr lang="en-US"/>
            </a:br>
            <a:endParaRPr/>
          </a:p>
        </p:txBody>
      </p:sp>
      <p:sp>
        <p:nvSpPr>
          <p:cNvPr id="301" name="Google Shape;30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If you’re interested in our work, sign up for our monthly newsletter and join our growing community of research fellows and partners as we all work to improve our visibility and understanding of the availability, evolution, and resilience of the Internet.</a:t>
            </a:r>
            <a:endParaRPr b="0" sz="2000"/>
          </a:p>
          <a:p>
            <a:pPr indent="0" lvl="0" marL="0" rtl="0" algn="l">
              <a:spcBef>
                <a:spcPts val="600"/>
              </a:spcBef>
              <a:spcAft>
                <a:spcPts val="0"/>
              </a:spcAft>
              <a:buNone/>
            </a:pPr>
            <a:br>
              <a:rPr lang="en-US" sz="2000"/>
            </a:br>
            <a:endParaRPr sz="2000"/>
          </a:p>
        </p:txBody>
      </p:sp>
      <p:sp>
        <p:nvSpPr>
          <p:cNvPr id="308" name="Google Shape;30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At the Internet Society, we believe everyone should have access to a trustworthy, resilient Internet that empowers and connects communities worldwide. We seek to empower our 150,000 members and partners to achieve this.</a:t>
            </a:r>
            <a:endParaRPr b="0" sz="2000"/>
          </a:p>
        </p:txBody>
      </p:sp>
      <p:sp>
        <p:nvSpPr>
          <p:cNvPr id="115" name="Google Shape;11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Part of this is providing them with data to help them understand the current strength of their Internet ecosystem and to track its progression or regression. Like anything, how can we validate or justify the value of the Internet without measuring it.</a:t>
            </a:r>
            <a:endParaRPr b="0" sz="2000"/>
          </a:p>
        </p:txBody>
      </p:sp>
      <p:sp>
        <p:nvSpPr>
          <p:cNvPr id="126" name="Google Shape;12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Given the expansiveness of the Internet and its intertwinedness with society, no one person or group has a holistic overview or control over it. As such, multiple stakeholders need to work together to assess, advise, and advocate for keeping it open, globally connected, secure, and trustworthy. This multistakeholder community and others are the glue that holds the Internet together.</a:t>
            </a:r>
            <a:endParaRPr b="0" sz="2000"/>
          </a:p>
        </p:txBody>
      </p:sp>
      <p:sp>
        <p:nvSpPr>
          <p:cNvPr id="136" name="Google Shape;13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Since 2020, the Internet Society has been assisting these multiple groups to better understand the availability, evolution, and resilience of the Internet.</a:t>
            </a:r>
            <a:endParaRPr/>
          </a:p>
          <a:p>
            <a:pPr indent="0" lvl="0" marL="0" rtl="0" algn="l">
              <a:spcBef>
                <a:spcPts val="36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Through our Pulse website, we are consolidating trusted third-party Internet measurement data from various sources to provide actionable analysis and insights into:</a:t>
            </a:r>
            <a:endParaRPr b="0" sz="2000"/>
          </a:p>
        </p:txBody>
      </p:sp>
      <p:sp>
        <p:nvSpPr>
          <p:cNvPr id="144" name="Google Shape;14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adoption rate of enabling Internet technologies</a:t>
            </a:r>
            <a:endParaRPr/>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Where the Internet is being deliberately disconnected or censored, and the associated cost to the economy </a:t>
            </a:r>
            <a:endParaRPr/>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Which countries and companies have the greatest market share in terms of connectivity and critical infrastructure, and services</a:t>
            </a:r>
            <a:endParaRPr/>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And the interconnectivity, growth, and resilience of local, regional, and global networks.</a:t>
            </a:r>
            <a:endParaRPr/>
          </a:p>
        </p:txBody>
      </p:sp>
      <p:sp>
        <p:nvSpPr>
          <p:cNvPr id="152" name="Google Shape;15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When we talk about Internet resilience, we’re interested in how well networks can maintain an acceptable level of service when they experience faults and challenges to normal operation.</a:t>
            </a:r>
            <a:endParaRPr b="0" sz="2000"/>
          </a:p>
        </p:txBody>
      </p:sp>
      <p:sp>
        <p:nvSpPr>
          <p:cNvPr id="174" name="Google Shape;17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Note that I said when because it is common for networks to experience outages, whether malicious or accidental.</a:t>
            </a:r>
            <a:endParaRPr b="0" sz="2000"/>
          </a:p>
          <a:p>
            <a:pPr indent="0" lvl="0" marL="0" rtl="0" algn="l">
              <a:spcBef>
                <a:spcPts val="600"/>
              </a:spcBef>
              <a:spcAft>
                <a:spcPts val="0"/>
              </a:spcAft>
              <a:buNone/>
            </a:pPr>
            <a:br>
              <a:rPr lang="en-US" sz="2000"/>
            </a:br>
            <a:endParaRPr sz="2000">
              <a:latin typeface="Calibri"/>
              <a:ea typeface="Calibri"/>
              <a:cs typeface="Calibri"/>
              <a:sym typeface="Calibri"/>
            </a:endParaRPr>
          </a:p>
        </p:txBody>
      </p:sp>
      <p:sp>
        <p:nvSpPr>
          <p:cNvPr id="183" name="Google Shape;18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Again, understanding resilience requires taking a holistic view of the ecosystem. </a:t>
            </a:r>
            <a:endParaRPr b="0" sz="2000"/>
          </a:p>
          <a:p>
            <a:pPr indent="0" lvl="0" marL="0" rtl="0" algn="l">
              <a:spcBef>
                <a:spcPts val="360"/>
              </a:spcBef>
              <a:spcAft>
                <a:spcPts val="0"/>
              </a:spcAft>
              <a:buNone/>
            </a:pPr>
            <a:r>
              <a:rPr b="0" i="0" lang="en-US" sz="1200" u="none" strike="noStrike">
                <a:solidFill>
                  <a:schemeClr val="dk1"/>
                </a:solidFill>
                <a:latin typeface="Calibri"/>
                <a:ea typeface="Calibri"/>
                <a:cs typeface="Calibri"/>
                <a:sym typeface="Calibri"/>
              </a:rPr>
              <a:t>The Pulse Internet Resilience Index tracks a range of indicators and assigns a weighted score for each country, measured out of 100.</a:t>
            </a:r>
            <a:endParaRPr b="0" sz="2000"/>
          </a:p>
          <a:p>
            <a:pPr indent="0" lvl="0" marL="0" rtl="0" algn="l">
              <a:spcBef>
                <a:spcPts val="600"/>
              </a:spcBef>
              <a:spcAft>
                <a:spcPts val="0"/>
              </a:spcAft>
              <a:buNone/>
            </a:pPr>
            <a:br>
              <a:rPr b="0" lang="en-US" sz="2000"/>
            </a:br>
            <a:r>
              <a:rPr b="0" i="0" lang="en-US" sz="1200" u="none" strike="noStrike">
                <a:solidFill>
                  <a:schemeClr val="dk1"/>
                </a:solidFill>
                <a:latin typeface="Calibri"/>
                <a:ea typeface="Calibri"/>
                <a:cs typeface="Calibri"/>
                <a:sym typeface="Calibri"/>
              </a:rPr>
              <a:t>The IRI enables comparisons between countries, regions, and sub-regions, with a balanced set of metrics that accounts for the Internet’s complex ecosystem and varied landscape.</a:t>
            </a:r>
            <a:endParaRPr b="0" sz="2000"/>
          </a:p>
        </p:txBody>
      </p:sp>
      <p:sp>
        <p:nvSpPr>
          <p:cNvPr id="198" name="Google Shape;19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Title Slide-Photo">
  <p:cSld name="Blue Title Slide-Photo">
    <p:bg>
      <p:bgPr>
        <a:solidFill>
          <a:schemeClr val="lt1"/>
        </a:solidFill>
      </p:bgPr>
    </p:bg>
    <p:spTree>
      <p:nvGrpSpPr>
        <p:cNvPr id="13" name="Shape 13"/>
        <p:cNvGrpSpPr/>
        <p:nvPr/>
      </p:nvGrpSpPr>
      <p:grpSpPr>
        <a:xfrm>
          <a:off x="0" y="0"/>
          <a:ext cx="0" cy="0"/>
          <a:chOff x="0" y="0"/>
          <a:chExt cx="0" cy="0"/>
        </a:xfrm>
      </p:grpSpPr>
      <p:pic>
        <p:nvPicPr>
          <p:cNvPr descr="A sun shining through the sky&#10;&#10;AI-generated content may be incorrect." id="14" name="Google Shape;14;p2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20"/>
          <p:cNvSpPr/>
          <p:nvPr/>
        </p:nvSpPr>
        <p:spPr>
          <a:xfrm rot="10800000">
            <a:off x="581884" y="0"/>
            <a:ext cx="5514116" cy="5905500"/>
          </a:xfrm>
          <a:prstGeom prst="round2SameRect">
            <a:avLst>
              <a:gd fmla="val 5755" name="adj1"/>
              <a:gd fmla="val 0" name="adj2"/>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ind Light"/>
              <a:ea typeface="Hind Light"/>
              <a:cs typeface="Hind Light"/>
              <a:sym typeface="Hind Light"/>
            </a:endParaRPr>
          </a:p>
        </p:txBody>
      </p:sp>
      <p:sp>
        <p:nvSpPr>
          <p:cNvPr id="16" name="Google Shape;16;p20"/>
          <p:cNvSpPr txBox="1"/>
          <p:nvPr>
            <p:ph type="ctrTitle"/>
          </p:nvPr>
        </p:nvSpPr>
        <p:spPr>
          <a:xfrm>
            <a:off x="955965" y="1689182"/>
            <a:ext cx="4771735" cy="2556547"/>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sz="4800">
                <a:solidFill>
                  <a:schemeClr val="lt1"/>
                </a:solidFill>
              </a:defRPr>
            </a:lvl1pPr>
            <a:lvl2pPr lvl="1" algn="l">
              <a:lnSpc>
                <a:spcPct val="106000"/>
              </a:lnSpc>
              <a:spcBef>
                <a:spcPts val="0"/>
              </a:spcBef>
              <a:spcAft>
                <a:spcPts val="0"/>
              </a:spcAft>
              <a:buSzPts val="1400"/>
              <a:buNone/>
              <a:defRPr/>
            </a:lvl2pPr>
            <a:lvl3pPr lvl="2" algn="l">
              <a:lnSpc>
                <a:spcPct val="106000"/>
              </a:lnSpc>
              <a:spcBef>
                <a:spcPts val="0"/>
              </a:spcBef>
              <a:spcAft>
                <a:spcPts val="0"/>
              </a:spcAft>
              <a:buSzPts val="1400"/>
              <a:buNone/>
              <a:defRPr/>
            </a:lvl3pPr>
            <a:lvl4pPr lvl="3" algn="l">
              <a:lnSpc>
                <a:spcPct val="106000"/>
              </a:lnSpc>
              <a:spcBef>
                <a:spcPts val="0"/>
              </a:spcBef>
              <a:spcAft>
                <a:spcPts val="0"/>
              </a:spcAft>
              <a:buSzPts val="1400"/>
              <a:buNone/>
              <a:defRPr/>
            </a:lvl4pPr>
            <a:lvl5pPr lvl="4" algn="l">
              <a:lnSpc>
                <a:spcPct val="106000"/>
              </a:lnSpc>
              <a:spcBef>
                <a:spcPts val="0"/>
              </a:spcBef>
              <a:spcAft>
                <a:spcPts val="0"/>
              </a:spcAft>
              <a:buSzPts val="1400"/>
              <a:buNone/>
              <a:defRPr/>
            </a:lvl5pPr>
            <a:lvl6pPr lvl="5" algn="l">
              <a:lnSpc>
                <a:spcPct val="106000"/>
              </a:lnSpc>
              <a:spcBef>
                <a:spcPts val="0"/>
              </a:spcBef>
              <a:spcAft>
                <a:spcPts val="0"/>
              </a:spcAft>
              <a:buSzPts val="1400"/>
              <a:buNone/>
              <a:defRPr/>
            </a:lvl6pPr>
            <a:lvl7pPr lvl="6" algn="l">
              <a:lnSpc>
                <a:spcPct val="106000"/>
              </a:lnSpc>
              <a:spcBef>
                <a:spcPts val="0"/>
              </a:spcBef>
              <a:spcAft>
                <a:spcPts val="0"/>
              </a:spcAft>
              <a:buSzPts val="1400"/>
              <a:buNone/>
              <a:defRPr/>
            </a:lvl7pPr>
            <a:lvl8pPr lvl="7" algn="l">
              <a:lnSpc>
                <a:spcPct val="106000"/>
              </a:lnSpc>
              <a:spcBef>
                <a:spcPts val="0"/>
              </a:spcBef>
              <a:spcAft>
                <a:spcPts val="0"/>
              </a:spcAft>
              <a:buSzPts val="1400"/>
              <a:buNone/>
              <a:defRPr/>
            </a:lvl8pPr>
            <a:lvl9pPr lvl="8" algn="l">
              <a:lnSpc>
                <a:spcPct val="106000"/>
              </a:lnSpc>
              <a:spcBef>
                <a:spcPts val="0"/>
              </a:spcBef>
              <a:spcAft>
                <a:spcPts val="0"/>
              </a:spcAft>
              <a:buSzPts val="1400"/>
              <a:buNone/>
              <a:defRPr/>
            </a:lvl9pPr>
          </a:lstStyle>
          <a:p/>
        </p:txBody>
      </p:sp>
      <p:sp>
        <p:nvSpPr>
          <p:cNvPr id="17" name="Google Shape;17;p20"/>
          <p:cNvSpPr txBox="1"/>
          <p:nvPr>
            <p:ph idx="1" type="body"/>
          </p:nvPr>
        </p:nvSpPr>
        <p:spPr>
          <a:xfrm>
            <a:off x="955963" y="4614110"/>
            <a:ext cx="4771735" cy="935790"/>
          </a:xfrm>
          <a:prstGeom prst="rect">
            <a:avLst/>
          </a:prstGeom>
          <a:noFill/>
          <a:ln>
            <a:noFill/>
          </a:ln>
        </p:spPr>
        <p:txBody>
          <a:bodyPr anchorCtr="0" anchor="t" bIns="45700" lIns="91425" spcFirstLastPara="1" rIns="91425" wrap="square" tIns="45700">
            <a:normAutofit/>
          </a:bodyPr>
          <a:lstStyle>
            <a:lvl1pPr indent="-228600" lvl="0" marL="457200" algn="l">
              <a:lnSpc>
                <a:spcPct val="106000"/>
              </a:lnSpc>
              <a:spcBef>
                <a:spcPts val="0"/>
              </a:spcBef>
              <a:spcAft>
                <a:spcPts val="0"/>
              </a:spcAft>
              <a:buSzPts val="1400"/>
              <a:buNone/>
              <a:defRPr sz="1200">
                <a:solidFill>
                  <a:schemeClr val="lt1"/>
                </a:solidFill>
              </a:defRPr>
            </a:lvl1pPr>
            <a:lvl2pPr indent="-228600" lvl="1" marL="914400" algn="l">
              <a:lnSpc>
                <a:spcPct val="113000"/>
              </a:lnSpc>
              <a:spcBef>
                <a:spcPts val="0"/>
              </a:spcBef>
              <a:spcAft>
                <a:spcPts val="0"/>
              </a:spcAft>
              <a:buClr>
                <a:schemeClr val="lt1"/>
              </a:buClr>
              <a:buSzPts val="2000"/>
              <a:buNone/>
              <a:defRPr>
                <a:solidFill>
                  <a:schemeClr val="lt1"/>
                </a:solidFill>
              </a:defRPr>
            </a:lvl2pPr>
            <a:lvl3pPr indent="-342900" lvl="2" marL="1371600" algn="l">
              <a:lnSpc>
                <a:spcPct val="113000"/>
              </a:lnSpc>
              <a:spcBef>
                <a:spcPts val="0"/>
              </a:spcBef>
              <a:spcAft>
                <a:spcPts val="0"/>
              </a:spcAft>
              <a:buClr>
                <a:schemeClr val="lt1"/>
              </a:buClr>
              <a:buSzPts val="1800"/>
              <a:buChar char="•"/>
              <a:defRPr>
                <a:solidFill>
                  <a:schemeClr val="lt1"/>
                </a:solidFill>
              </a:defRPr>
            </a:lvl3pPr>
            <a:lvl4pPr indent="-330200" lvl="3" marL="1828800" algn="l">
              <a:lnSpc>
                <a:spcPct val="113000"/>
              </a:lnSpc>
              <a:spcBef>
                <a:spcPts val="0"/>
              </a:spcBef>
              <a:spcAft>
                <a:spcPts val="0"/>
              </a:spcAft>
              <a:buClr>
                <a:schemeClr val="lt1"/>
              </a:buClr>
              <a:buSzPts val="1600"/>
              <a:buChar char="•"/>
              <a:defRPr>
                <a:solidFill>
                  <a:schemeClr val="lt1"/>
                </a:solidFill>
              </a:defRPr>
            </a:lvl4pPr>
            <a:lvl5pPr indent="-317500" lvl="4" marL="2286000" algn="l">
              <a:lnSpc>
                <a:spcPct val="112000"/>
              </a:lnSpc>
              <a:spcBef>
                <a:spcPts val="0"/>
              </a:spcBef>
              <a:spcAft>
                <a:spcPts val="0"/>
              </a:spcAft>
              <a:buClr>
                <a:schemeClr val="lt1"/>
              </a:buClr>
              <a:buSzPts val="1400"/>
              <a:buChar char="•"/>
              <a:defRPr>
                <a:solidFill>
                  <a:schemeClr val="lt1"/>
                </a:solidFill>
              </a:defRPr>
            </a:lvl5pPr>
            <a:lvl6pPr indent="-342900" lvl="5" marL="2743200" algn="l">
              <a:lnSpc>
                <a:spcPct val="112000"/>
              </a:lnSpc>
              <a:spcBef>
                <a:spcPts val="0"/>
              </a:spcBef>
              <a:spcAft>
                <a:spcPts val="0"/>
              </a:spcAft>
              <a:buClr>
                <a:schemeClr val="dk1"/>
              </a:buClr>
              <a:buSzPts val="1800"/>
              <a:buChar char="•"/>
              <a:defRPr/>
            </a:lvl6pPr>
            <a:lvl7pPr indent="-342900" lvl="6" marL="3200400" algn="l">
              <a:lnSpc>
                <a:spcPct val="112000"/>
              </a:lnSpc>
              <a:spcBef>
                <a:spcPts val="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0"/>
          <p:cNvSpPr/>
          <p:nvPr/>
        </p:nvSpPr>
        <p:spPr>
          <a:xfrm rot="10800000">
            <a:off x="955964" y="0"/>
            <a:ext cx="2804247" cy="1371600"/>
          </a:xfrm>
          <a:prstGeom prst="round2SameRect">
            <a:avLst>
              <a:gd fmla="val 16667" name="adj1"/>
              <a:gd fmla="val 0" name="adj2"/>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ind Light"/>
              <a:ea typeface="Hind Light"/>
              <a:cs typeface="Hind Light"/>
              <a:sym typeface="Hind Light"/>
            </a:endParaRPr>
          </a:p>
        </p:txBody>
      </p:sp>
      <p:pic>
        <p:nvPicPr>
          <p:cNvPr descr="A black background with blue text&#10;&#10;Description automatically generated" id="19" name="Google Shape;19;p20"/>
          <p:cNvPicPr preferRelativeResize="0"/>
          <p:nvPr/>
        </p:nvPicPr>
        <p:blipFill rotWithShape="1">
          <a:blip r:embed="rId3">
            <a:alphaModFix/>
          </a:blip>
          <a:srcRect b="0" l="0" r="0" t="0"/>
          <a:stretch/>
        </p:blipFill>
        <p:spPr>
          <a:xfrm>
            <a:off x="1330037" y="368381"/>
            <a:ext cx="1906757" cy="6348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22 Ground Green divider" showMasterSp="0">
  <p:cSld name="2022 Ground Green divider">
    <p:bg>
      <p:bgPr>
        <a:blipFill>
          <a:blip r:embed="rId2">
            <a:alphaModFix/>
          </a:blip>
          <a:stretch>
            <a:fillRect/>
          </a:stretch>
        </a:blipFill>
      </p:bgPr>
    </p:bg>
    <p:spTree>
      <p:nvGrpSpPr>
        <p:cNvPr id="59" name="Shape 59"/>
        <p:cNvGrpSpPr/>
        <p:nvPr/>
      </p:nvGrpSpPr>
      <p:grpSpPr>
        <a:xfrm>
          <a:off x="0" y="0"/>
          <a:ext cx="0" cy="0"/>
          <a:chOff x="0" y="0"/>
          <a:chExt cx="0" cy="0"/>
        </a:xfrm>
      </p:grpSpPr>
      <p:pic>
        <p:nvPicPr>
          <p:cNvPr id="60" name="Google Shape;60;p29"/>
          <p:cNvPicPr preferRelativeResize="0"/>
          <p:nvPr/>
        </p:nvPicPr>
        <p:blipFill rotWithShape="1">
          <a:blip r:embed="rId3">
            <a:alphaModFix/>
          </a:blip>
          <a:srcRect b="0" l="0" r="0" t="0"/>
          <a:stretch/>
        </p:blipFill>
        <p:spPr>
          <a:xfrm>
            <a:off x="533400" y="6195284"/>
            <a:ext cx="344424" cy="344424"/>
          </a:xfrm>
          <a:prstGeom prst="rect">
            <a:avLst/>
          </a:prstGeom>
          <a:noFill/>
          <a:ln>
            <a:noFill/>
          </a:ln>
        </p:spPr>
      </p:pic>
      <p:sp>
        <p:nvSpPr>
          <p:cNvPr id="61" name="Google Shape;61;p29"/>
          <p:cNvSpPr txBox="1"/>
          <p:nvPr>
            <p:ph idx="12" type="sldNum"/>
          </p:nvPr>
        </p:nvSpPr>
        <p:spPr>
          <a:xfrm>
            <a:off x="8856920" y="6191770"/>
            <a:ext cx="2743200" cy="365125"/>
          </a:xfrm>
          <a:prstGeom prst="rect">
            <a:avLst/>
          </a:prstGeom>
          <a:noFill/>
          <a:ln>
            <a:noFill/>
          </a:ln>
        </p:spPr>
        <p:txBody>
          <a:bodyPr anchorCtr="0" anchor="t" bIns="0" lIns="0" spcFirstLastPara="1" rIns="0" wrap="square" tIns="0">
            <a:noAutofit/>
          </a:bodyPr>
          <a:lstStyle>
            <a:lvl1pPr indent="0" lvl="0" marL="0" algn="r">
              <a:spcBef>
                <a:spcPts val="0"/>
              </a:spcBef>
              <a:spcAft>
                <a:spcPts val="0"/>
              </a:spcAft>
              <a:buNone/>
              <a:defRPr sz="1000">
                <a:solidFill>
                  <a:schemeClr val="lt1"/>
                </a:solidFill>
                <a:latin typeface="Hind Light"/>
                <a:ea typeface="Hind Light"/>
                <a:cs typeface="Hind Light"/>
                <a:sym typeface="Hind Light"/>
              </a:defRPr>
            </a:lvl1pPr>
            <a:lvl2pPr indent="0" lvl="1" marL="0" algn="r">
              <a:spcBef>
                <a:spcPts val="0"/>
              </a:spcBef>
              <a:spcAft>
                <a:spcPts val="0"/>
              </a:spcAft>
              <a:buNone/>
              <a:defRPr sz="1000">
                <a:solidFill>
                  <a:schemeClr val="lt1"/>
                </a:solidFill>
                <a:latin typeface="Hind Light"/>
                <a:ea typeface="Hind Light"/>
                <a:cs typeface="Hind Light"/>
                <a:sym typeface="Hind Light"/>
              </a:defRPr>
            </a:lvl2pPr>
            <a:lvl3pPr indent="0" lvl="2" marL="0" algn="r">
              <a:spcBef>
                <a:spcPts val="0"/>
              </a:spcBef>
              <a:spcAft>
                <a:spcPts val="0"/>
              </a:spcAft>
              <a:buNone/>
              <a:defRPr sz="1000">
                <a:solidFill>
                  <a:schemeClr val="lt1"/>
                </a:solidFill>
                <a:latin typeface="Hind Light"/>
                <a:ea typeface="Hind Light"/>
                <a:cs typeface="Hind Light"/>
                <a:sym typeface="Hind Light"/>
              </a:defRPr>
            </a:lvl3pPr>
            <a:lvl4pPr indent="0" lvl="3" marL="0" algn="r">
              <a:spcBef>
                <a:spcPts val="0"/>
              </a:spcBef>
              <a:spcAft>
                <a:spcPts val="0"/>
              </a:spcAft>
              <a:buNone/>
              <a:defRPr sz="1000">
                <a:solidFill>
                  <a:schemeClr val="lt1"/>
                </a:solidFill>
                <a:latin typeface="Hind Light"/>
                <a:ea typeface="Hind Light"/>
                <a:cs typeface="Hind Light"/>
                <a:sym typeface="Hind Light"/>
              </a:defRPr>
            </a:lvl4pPr>
            <a:lvl5pPr indent="0" lvl="4" marL="0" algn="r">
              <a:spcBef>
                <a:spcPts val="0"/>
              </a:spcBef>
              <a:spcAft>
                <a:spcPts val="0"/>
              </a:spcAft>
              <a:buNone/>
              <a:defRPr sz="1000">
                <a:solidFill>
                  <a:schemeClr val="lt1"/>
                </a:solidFill>
                <a:latin typeface="Hind Light"/>
                <a:ea typeface="Hind Light"/>
                <a:cs typeface="Hind Light"/>
                <a:sym typeface="Hind Light"/>
              </a:defRPr>
            </a:lvl5pPr>
            <a:lvl6pPr indent="0" lvl="5" marL="0" algn="r">
              <a:spcBef>
                <a:spcPts val="0"/>
              </a:spcBef>
              <a:spcAft>
                <a:spcPts val="0"/>
              </a:spcAft>
              <a:buNone/>
              <a:defRPr sz="1000">
                <a:solidFill>
                  <a:schemeClr val="lt1"/>
                </a:solidFill>
                <a:latin typeface="Hind Light"/>
                <a:ea typeface="Hind Light"/>
                <a:cs typeface="Hind Light"/>
                <a:sym typeface="Hind Light"/>
              </a:defRPr>
            </a:lvl6pPr>
            <a:lvl7pPr indent="0" lvl="6" marL="0" algn="r">
              <a:spcBef>
                <a:spcPts val="0"/>
              </a:spcBef>
              <a:spcAft>
                <a:spcPts val="0"/>
              </a:spcAft>
              <a:buNone/>
              <a:defRPr sz="1000">
                <a:solidFill>
                  <a:schemeClr val="lt1"/>
                </a:solidFill>
                <a:latin typeface="Hind Light"/>
                <a:ea typeface="Hind Light"/>
                <a:cs typeface="Hind Light"/>
                <a:sym typeface="Hind Light"/>
              </a:defRPr>
            </a:lvl7pPr>
            <a:lvl8pPr indent="0" lvl="7" marL="0" algn="r">
              <a:spcBef>
                <a:spcPts val="0"/>
              </a:spcBef>
              <a:spcAft>
                <a:spcPts val="0"/>
              </a:spcAft>
              <a:buNone/>
              <a:defRPr sz="1000">
                <a:solidFill>
                  <a:schemeClr val="lt1"/>
                </a:solidFill>
                <a:latin typeface="Hind Light"/>
                <a:ea typeface="Hind Light"/>
                <a:cs typeface="Hind Light"/>
                <a:sym typeface="Hind Light"/>
              </a:defRPr>
            </a:lvl8pPr>
            <a:lvl9pPr indent="0" lvl="8" marL="0" algn="r">
              <a:spcBef>
                <a:spcPts val="0"/>
              </a:spcBef>
              <a:spcAft>
                <a:spcPts val="0"/>
              </a:spcAft>
              <a:buNone/>
              <a:defRPr sz="1000">
                <a:solidFill>
                  <a:schemeClr val="lt1"/>
                </a:solidFill>
                <a:latin typeface="Hind Light"/>
                <a:ea typeface="Hind Light"/>
                <a:cs typeface="Hind Light"/>
                <a:sym typeface="Hind Light"/>
              </a:defRPr>
            </a:lvl9pPr>
          </a:lstStyle>
          <a:p>
            <a:pPr indent="0" lvl="0" marL="0" rtl="0" algn="r">
              <a:spcBef>
                <a:spcPts val="0"/>
              </a:spcBef>
              <a:spcAft>
                <a:spcPts val="0"/>
              </a:spcAft>
              <a:buNone/>
            </a:pPr>
            <a:fld id="{00000000-1234-1234-1234-123412341234}" type="slidenum">
              <a:rPr lang="en-US"/>
              <a:t>‹#›</a:t>
            </a:fld>
            <a:endParaRPr/>
          </a:p>
        </p:txBody>
      </p:sp>
      <p:sp>
        <p:nvSpPr>
          <p:cNvPr id="62" name="Google Shape;62;p29"/>
          <p:cNvSpPr txBox="1"/>
          <p:nvPr>
            <p:ph idx="1" type="subTitle"/>
          </p:nvPr>
        </p:nvSpPr>
        <p:spPr>
          <a:xfrm>
            <a:off x="540000" y="4279119"/>
            <a:ext cx="5715734" cy="433965"/>
          </a:xfrm>
          <a:prstGeom prst="rect">
            <a:avLst/>
          </a:prstGeom>
          <a:noFill/>
          <a:ln>
            <a:noFill/>
          </a:ln>
        </p:spPr>
        <p:txBody>
          <a:bodyPr anchorCtr="0" anchor="t" bIns="45700" lIns="91425" spcFirstLastPara="1" rIns="91425" wrap="square" tIns="45700">
            <a:spAutoFit/>
          </a:bodyPr>
          <a:lstStyle>
            <a:lvl1pPr lvl="0" algn="l">
              <a:lnSpc>
                <a:spcPct val="106000"/>
              </a:lnSpc>
              <a:spcBef>
                <a:spcPts val="0"/>
              </a:spcBef>
              <a:spcAft>
                <a:spcPts val="0"/>
              </a:spcAft>
              <a:buSzPts val="1400"/>
              <a:buNone/>
              <a:defRPr b="0" i="0" sz="2400">
                <a:solidFill>
                  <a:srgbClr val="EEF2EC"/>
                </a:solidFill>
                <a:latin typeface="Hind Light"/>
                <a:ea typeface="Hind Light"/>
                <a:cs typeface="Hind Light"/>
                <a:sym typeface="Hind Light"/>
              </a:defRPr>
            </a:lvl1pPr>
            <a:lvl2pPr lvl="1" algn="l">
              <a:lnSpc>
                <a:spcPct val="113000"/>
              </a:lnSpc>
              <a:spcBef>
                <a:spcPts val="0"/>
              </a:spcBef>
              <a:spcAft>
                <a:spcPts val="0"/>
              </a:spcAft>
              <a:buClr>
                <a:schemeClr val="dk1"/>
              </a:buClr>
              <a:buSzPts val="1800"/>
              <a:buChar char="•"/>
              <a:defRPr/>
            </a:lvl2pPr>
            <a:lvl3pPr lvl="2" algn="l">
              <a:lnSpc>
                <a:spcPct val="113000"/>
              </a:lnSpc>
              <a:spcBef>
                <a:spcPts val="0"/>
              </a:spcBef>
              <a:spcAft>
                <a:spcPts val="0"/>
              </a:spcAft>
              <a:buClr>
                <a:schemeClr val="dk1"/>
              </a:buClr>
              <a:buSzPts val="1800"/>
              <a:buChar char="•"/>
              <a:defRPr/>
            </a:lvl3pPr>
            <a:lvl4pPr lvl="3" algn="l">
              <a:lnSpc>
                <a:spcPct val="113000"/>
              </a:lnSpc>
              <a:spcBef>
                <a:spcPts val="0"/>
              </a:spcBef>
              <a:spcAft>
                <a:spcPts val="0"/>
              </a:spcAft>
              <a:buClr>
                <a:schemeClr val="dk1"/>
              </a:buClr>
              <a:buSzPts val="1800"/>
              <a:buChar char="•"/>
              <a:defRPr/>
            </a:lvl4pPr>
            <a:lvl5pPr lvl="4" algn="l">
              <a:lnSpc>
                <a:spcPct val="112000"/>
              </a:lnSpc>
              <a:spcBef>
                <a:spcPts val="0"/>
              </a:spcBef>
              <a:spcAft>
                <a:spcPts val="0"/>
              </a:spcAft>
              <a:buClr>
                <a:schemeClr val="dk1"/>
              </a:buClr>
              <a:buSzPts val="1800"/>
              <a:buChar char="•"/>
              <a:defRPr/>
            </a:lvl5pPr>
            <a:lvl6pPr lvl="5" algn="l">
              <a:lnSpc>
                <a:spcPct val="112000"/>
              </a:lnSpc>
              <a:spcBef>
                <a:spcPts val="0"/>
              </a:spcBef>
              <a:spcAft>
                <a:spcPts val="0"/>
              </a:spcAft>
              <a:buClr>
                <a:schemeClr val="dk1"/>
              </a:buClr>
              <a:buSzPts val="1800"/>
              <a:buChar char="•"/>
              <a:defRPr/>
            </a:lvl6pPr>
            <a:lvl7pPr lvl="6" algn="l">
              <a:lnSpc>
                <a:spcPct val="112000"/>
              </a:lnSpc>
              <a:spcBef>
                <a:spcPts val="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63" name="Google Shape;63;p29"/>
          <p:cNvSpPr txBox="1"/>
          <p:nvPr>
            <p:ph type="ctrTitle"/>
          </p:nvPr>
        </p:nvSpPr>
        <p:spPr>
          <a:xfrm>
            <a:off x="540000" y="2461259"/>
            <a:ext cx="11127883" cy="768224"/>
          </a:xfrm>
          <a:prstGeom prst="rect">
            <a:avLst/>
          </a:prstGeom>
          <a:noFill/>
          <a:ln>
            <a:noFill/>
          </a:ln>
        </p:spPr>
        <p:txBody>
          <a:bodyPr anchorCtr="0" anchor="t" bIns="0" lIns="91425" spcFirstLastPara="1" rIns="91425" wrap="square" tIns="0">
            <a:noAutofit/>
          </a:bodyPr>
          <a:lstStyle>
            <a:lvl1pPr lvl="0" algn="l">
              <a:lnSpc>
                <a:spcPct val="104000"/>
              </a:lnSpc>
              <a:spcBef>
                <a:spcPts val="0"/>
              </a:spcBef>
              <a:spcAft>
                <a:spcPts val="0"/>
              </a:spcAft>
              <a:buSzPts val="1400"/>
              <a:buNone/>
              <a:defRPr sz="4800">
                <a:solidFill>
                  <a:srgbClr val="EEF2EC"/>
                </a:solidFill>
              </a:defRPr>
            </a:lvl1pPr>
            <a:lvl2pPr lvl="1" algn="l">
              <a:lnSpc>
                <a:spcPct val="106000"/>
              </a:lnSpc>
              <a:spcBef>
                <a:spcPts val="0"/>
              </a:spcBef>
              <a:spcAft>
                <a:spcPts val="0"/>
              </a:spcAft>
              <a:buSzPts val="1400"/>
              <a:buNone/>
              <a:defRPr/>
            </a:lvl2pPr>
            <a:lvl3pPr lvl="2" algn="l">
              <a:lnSpc>
                <a:spcPct val="106000"/>
              </a:lnSpc>
              <a:spcBef>
                <a:spcPts val="0"/>
              </a:spcBef>
              <a:spcAft>
                <a:spcPts val="0"/>
              </a:spcAft>
              <a:buSzPts val="1400"/>
              <a:buNone/>
              <a:defRPr/>
            </a:lvl3pPr>
            <a:lvl4pPr lvl="3" algn="l">
              <a:lnSpc>
                <a:spcPct val="106000"/>
              </a:lnSpc>
              <a:spcBef>
                <a:spcPts val="0"/>
              </a:spcBef>
              <a:spcAft>
                <a:spcPts val="0"/>
              </a:spcAft>
              <a:buSzPts val="1400"/>
              <a:buNone/>
              <a:defRPr/>
            </a:lvl4pPr>
            <a:lvl5pPr lvl="4" algn="l">
              <a:lnSpc>
                <a:spcPct val="106000"/>
              </a:lnSpc>
              <a:spcBef>
                <a:spcPts val="0"/>
              </a:spcBef>
              <a:spcAft>
                <a:spcPts val="0"/>
              </a:spcAft>
              <a:buSzPts val="1400"/>
              <a:buNone/>
              <a:defRPr/>
            </a:lvl5pPr>
            <a:lvl6pPr lvl="5" algn="l">
              <a:lnSpc>
                <a:spcPct val="106000"/>
              </a:lnSpc>
              <a:spcBef>
                <a:spcPts val="0"/>
              </a:spcBef>
              <a:spcAft>
                <a:spcPts val="0"/>
              </a:spcAft>
              <a:buSzPts val="1400"/>
              <a:buNone/>
              <a:defRPr/>
            </a:lvl6pPr>
            <a:lvl7pPr lvl="6" algn="l">
              <a:lnSpc>
                <a:spcPct val="106000"/>
              </a:lnSpc>
              <a:spcBef>
                <a:spcPts val="0"/>
              </a:spcBef>
              <a:spcAft>
                <a:spcPts val="0"/>
              </a:spcAft>
              <a:buSzPts val="1400"/>
              <a:buNone/>
              <a:defRPr/>
            </a:lvl7pPr>
            <a:lvl8pPr lvl="7" algn="l">
              <a:lnSpc>
                <a:spcPct val="106000"/>
              </a:lnSpc>
              <a:spcBef>
                <a:spcPts val="0"/>
              </a:spcBef>
              <a:spcAft>
                <a:spcPts val="0"/>
              </a:spcAft>
              <a:buSzPts val="1400"/>
              <a:buNone/>
              <a:defRPr/>
            </a:lvl8pPr>
            <a:lvl9pPr lvl="8" algn="l">
              <a:lnSpc>
                <a:spcPct val="106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22 2-column Title and Content">
  <p:cSld name="2022 2-column Title and Content">
    <p:spTree>
      <p:nvGrpSpPr>
        <p:cNvPr id="64" name="Shape 64"/>
        <p:cNvGrpSpPr/>
        <p:nvPr/>
      </p:nvGrpSpPr>
      <p:grpSpPr>
        <a:xfrm>
          <a:off x="0" y="0"/>
          <a:ext cx="0" cy="0"/>
          <a:chOff x="0" y="0"/>
          <a:chExt cx="0" cy="0"/>
        </a:xfrm>
      </p:grpSpPr>
      <p:pic>
        <p:nvPicPr>
          <p:cNvPr id="65" name="Google Shape;65;p30"/>
          <p:cNvPicPr preferRelativeResize="0"/>
          <p:nvPr/>
        </p:nvPicPr>
        <p:blipFill rotWithShape="1">
          <a:blip r:embed="rId2">
            <a:alphaModFix/>
          </a:blip>
          <a:srcRect b="0" l="0" r="0" t="0"/>
          <a:stretch/>
        </p:blipFill>
        <p:spPr>
          <a:xfrm>
            <a:off x="535168" y="6191770"/>
            <a:ext cx="344424" cy="344424"/>
          </a:xfrm>
          <a:prstGeom prst="rect">
            <a:avLst/>
          </a:prstGeom>
          <a:noFill/>
          <a:ln>
            <a:noFill/>
          </a:ln>
        </p:spPr>
      </p:pic>
      <p:sp>
        <p:nvSpPr>
          <p:cNvPr id="66" name="Google Shape;66;p30"/>
          <p:cNvSpPr txBox="1"/>
          <p:nvPr>
            <p:ph idx="12" type="sldNum"/>
          </p:nvPr>
        </p:nvSpPr>
        <p:spPr>
          <a:xfrm>
            <a:off x="8856920" y="6191770"/>
            <a:ext cx="2743200" cy="365125"/>
          </a:xfrm>
          <a:prstGeom prst="rect">
            <a:avLst/>
          </a:prstGeom>
          <a:noFill/>
          <a:ln>
            <a:noFill/>
          </a:ln>
        </p:spPr>
        <p:txBody>
          <a:bodyPr anchorCtr="0" anchor="t" bIns="0" lIns="0" spcFirstLastPara="1" rIns="0" wrap="square" tIns="0">
            <a:noAutofit/>
          </a:bodyPr>
          <a:lstStyle>
            <a:lvl1pPr indent="0" lvl="0" marL="0" algn="r">
              <a:spcBef>
                <a:spcPts val="0"/>
              </a:spcBef>
              <a:spcAft>
                <a:spcPts val="0"/>
              </a:spcAft>
              <a:buNone/>
              <a:defRPr sz="1000">
                <a:solidFill>
                  <a:schemeClr val="dk1"/>
                </a:solidFill>
                <a:latin typeface="Hind Light"/>
                <a:ea typeface="Hind Light"/>
                <a:cs typeface="Hind Light"/>
                <a:sym typeface="Hind Light"/>
              </a:defRPr>
            </a:lvl1pPr>
            <a:lvl2pPr indent="0" lvl="1" marL="0" algn="r">
              <a:spcBef>
                <a:spcPts val="0"/>
              </a:spcBef>
              <a:spcAft>
                <a:spcPts val="0"/>
              </a:spcAft>
              <a:buNone/>
              <a:defRPr sz="1000">
                <a:solidFill>
                  <a:schemeClr val="dk1"/>
                </a:solidFill>
                <a:latin typeface="Hind Light"/>
                <a:ea typeface="Hind Light"/>
                <a:cs typeface="Hind Light"/>
                <a:sym typeface="Hind Light"/>
              </a:defRPr>
            </a:lvl2pPr>
            <a:lvl3pPr indent="0" lvl="2" marL="0" algn="r">
              <a:spcBef>
                <a:spcPts val="0"/>
              </a:spcBef>
              <a:spcAft>
                <a:spcPts val="0"/>
              </a:spcAft>
              <a:buNone/>
              <a:defRPr sz="1000">
                <a:solidFill>
                  <a:schemeClr val="dk1"/>
                </a:solidFill>
                <a:latin typeface="Hind Light"/>
                <a:ea typeface="Hind Light"/>
                <a:cs typeface="Hind Light"/>
                <a:sym typeface="Hind Light"/>
              </a:defRPr>
            </a:lvl3pPr>
            <a:lvl4pPr indent="0" lvl="3" marL="0" algn="r">
              <a:spcBef>
                <a:spcPts val="0"/>
              </a:spcBef>
              <a:spcAft>
                <a:spcPts val="0"/>
              </a:spcAft>
              <a:buNone/>
              <a:defRPr sz="1000">
                <a:solidFill>
                  <a:schemeClr val="dk1"/>
                </a:solidFill>
                <a:latin typeface="Hind Light"/>
                <a:ea typeface="Hind Light"/>
                <a:cs typeface="Hind Light"/>
                <a:sym typeface="Hind Light"/>
              </a:defRPr>
            </a:lvl4pPr>
            <a:lvl5pPr indent="0" lvl="4" marL="0" algn="r">
              <a:spcBef>
                <a:spcPts val="0"/>
              </a:spcBef>
              <a:spcAft>
                <a:spcPts val="0"/>
              </a:spcAft>
              <a:buNone/>
              <a:defRPr sz="1000">
                <a:solidFill>
                  <a:schemeClr val="dk1"/>
                </a:solidFill>
                <a:latin typeface="Hind Light"/>
                <a:ea typeface="Hind Light"/>
                <a:cs typeface="Hind Light"/>
                <a:sym typeface="Hind Light"/>
              </a:defRPr>
            </a:lvl5pPr>
            <a:lvl6pPr indent="0" lvl="5" marL="0" algn="r">
              <a:spcBef>
                <a:spcPts val="0"/>
              </a:spcBef>
              <a:spcAft>
                <a:spcPts val="0"/>
              </a:spcAft>
              <a:buNone/>
              <a:defRPr sz="1000">
                <a:solidFill>
                  <a:schemeClr val="dk1"/>
                </a:solidFill>
                <a:latin typeface="Hind Light"/>
                <a:ea typeface="Hind Light"/>
                <a:cs typeface="Hind Light"/>
                <a:sym typeface="Hind Light"/>
              </a:defRPr>
            </a:lvl6pPr>
            <a:lvl7pPr indent="0" lvl="6" marL="0" algn="r">
              <a:spcBef>
                <a:spcPts val="0"/>
              </a:spcBef>
              <a:spcAft>
                <a:spcPts val="0"/>
              </a:spcAft>
              <a:buNone/>
              <a:defRPr sz="1000">
                <a:solidFill>
                  <a:schemeClr val="dk1"/>
                </a:solidFill>
                <a:latin typeface="Hind Light"/>
                <a:ea typeface="Hind Light"/>
                <a:cs typeface="Hind Light"/>
                <a:sym typeface="Hind Light"/>
              </a:defRPr>
            </a:lvl7pPr>
            <a:lvl8pPr indent="0" lvl="7" marL="0" algn="r">
              <a:spcBef>
                <a:spcPts val="0"/>
              </a:spcBef>
              <a:spcAft>
                <a:spcPts val="0"/>
              </a:spcAft>
              <a:buNone/>
              <a:defRPr sz="1000">
                <a:solidFill>
                  <a:schemeClr val="dk1"/>
                </a:solidFill>
                <a:latin typeface="Hind Light"/>
                <a:ea typeface="Hind Light"/>
                <a:cs typeface="Hind Light"/>
                <a:sym typeface="Hind Light"/>
              </a:defRPr>
            </a:lvl8pPr>
            <a:lvl9pPr indent="0" lvl="8" marL="0" algn="r">
              <a:spcBef>
                <a:spcPts val="0"/>
              </a:spcBef>
              <a:spcAft>
                <a:spcPts val="0"/>
              </a:spcAft>
              <a:buNone/>
              <a:defRPr sz="1000">
                <a:solidFill>
                  <a:schemeClr val="dk1"/>
                </a:solidFill>
                <a:latin typeface="Hind Light"/>
                <a:ea typeface="Hind Light"/>
                <a:cs typeface="Hind Light"/>
                <a:sym typeface="Hind Light"/>
              </a:defRPr>
            </a:lvl9pPr>
          </a:lstStyle>
          <a:p>
            <a:pPr indent="0" lvl="0" marL="0" rtl="0" algn="r">
              <a:spcBef>
                <a:spcPts val="0"/>
              </a:spcBef>
              <a:spcAft>
                <a:spcPts val="0"/>
              </a:spcAft>
              <a:buNone/>
            </a:pPr>
            <a:fld id="{00000000-1234-1234-1234-123412341234}" type="slidenum">
              <a:rPr lang="en-US"/>
              <a:t>‹#›</a:t>
            </a:fld>
            <a:endParaRPr/>
          </a:p>
        </p:txBody>
      </p:sp>
      <p:sp>
        <p:nvSpPr>
          <p:cNvPr id="67" name="Google Shape;67;p30"/>
          <p:cNvSpPr txBox="1"/>
          <p:nvPr>
            <p:ph idx="1" type="body"/>
          </p:nvPr>
        </p:nvSpPr>
        <p:spPr>
          <a:xfrm>
            <a:off x="6270757" y="1389380"/>
            <a:ext cx="5329363" cy="4451350"/>
          </a:xfrm>
          <a:prstGeom prst="rect">
            <a:avLst/>
          </a:prstGeom>
          <a:noFill/>
          <a:ln>
            <a:noFill/>
          </a:ln>
        </p:spPr>
        <p:txBody>
          <a:bodyPr anchorCtr="0" anchor="t" bIns="45700" lIns="91425" spcFirstLastPara="1" rIns="91425" wrap="square" tIns="45700">
            <a:normAutofit/>
          </a:bodyPr>
          <a:lstStyle>
            <a:lvl1pPr indent="-228600" lvl="0" marL="457200" algn="l">
              <a:lnSpc>
                <a:spcPct val="106000"/>
              </a:lnSpc>
              <a:spcBef>
                <a:spcPts val="0"/>
              </a:spcBef>
              <a:spcAft>
                <a:spcPts val="0"/>
              </a:spcAft>
              <a:buSzPts val="1400"/>
              <a:buNone/>
              <a:defRPr/>
            </a:lvl1pPr>
            <a:lvl2pPr indent="-342900" lvl="1" marL="914400" algn="l">
              <a:lnSpc>
                <a:spcPct val="113000"/>
              </a:lnSpc>
              <a:spcBef>
                <a:spcPts val="0"/>
              </a:spcBef>
              <a:spcAft>
                <a:spcPts val="0"/>
              </a:spcAft>
              <a:buClr>
                <a:schemeClr val="dk1"/>
              </a:buClr>
              <a:buSzPts val="1800"/>
              <a:buChar char="•"/>
              <a:defRPr/>
            </a:lvl2pPr>
            <a:lvl3pPr indent="-342900" lvl="2" marL="1371600" algn="l">
              <a:lnSpc>
                <a:spcPct val="113000"/>
              </a:lnSpc>
              <a:spcBef>
                <a:spcPts val="0"/>
              </a:spcBef>
              <a:spcAft>
                <a:spcPts val="0"/>
              </a:spcAft>
              <a:buClr>
                <a:schemeClr val="dk1"/>
              </a:buClr>
              <a:buSzPts val="1800"/>
              <a:buChar char="•"/>
              <a:defRPr/>
            </a:lvl3pPr>
            <a:lvl4pPr indent="-342900" lvl="3" marL="1828800" algn="l">
              <a:lnSpc>
                <a:spcPct val="113000"/>
              </a:lnSpc>
              <a:spcBef>
                <a:spcPts val="0"/>
              </a:spcBef>
              <a:spcAft>
                <a:spcPts val="0"/>
              </a:spcAft>
              <a:buClr>
                <a:schemeClr val="dk1"/>
              </a:buClr>
              <a:buSzPts val="1800"/>
              <a:buChar char="•"/>
              <a:defRPr/>
            </a:lvl4pPr>
            <a:lvl5pPr indent="-342900" lvl="4" marL="2286000" algn="l">
              <a:lnSpc>
                <a:spcPct val="112000"/>
              </a:lnSpc>
              <a:spcBef>
                <a:spcPts val="0"/>
              </a:spcBef>
              <a:spcAft>
                <a:spcPts val="0"/>
              </a:spcAft>
              <a:buClr>
                <a:schemeClr val="dk1"/>
              </a:buClr>
              <a:buSzPts val="1800"/>
              <a:buChar char="•"/>
              <a:defRPr/>
            </a:lvl5pPr>
            <a:lvl6pPr indent="-342900" lvl="5" marL="2743200" algn="l">
              <a:lnSpc>
                <a:spcPct val="112000"/>
              </a:lnSpc>
              <a:spcBef>
                <a:spcPts val="0"/>
              </a:spcBef>
              <a:spcAft>
                <a:spcPts val="0"/>
              </a:spcAft>
              <a:buClr>
                <a:schemeClr val="dk1"/>
              </a:buClr>
              <a:buSzPts val="1800"/>
              <a:buChar char="•"/>
              <a:defRPr/>
            </a:lvl6pPr>
            <a:lvl7pPr indent="-342900" lvl="6" marL="3200400" algn="l">
              <a:lnSpc>
                <a:spcPct val="112000"/>
              </a:lnSpc>
              <a:spcBef>
                <a:spcPts val="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30"/>
          <p:cNvSpPr txBox="1"/>
          <p:nvPr>
            <p:ph idx="2" type="body"/>
          </p:nvPr>
        </p:nvSpPr>
        <p:spPr>
          <a:xfrm>
            <a:off x="544132" y="1389380"/>
            <a:ext cx="5329363" cy="4451350"/>
          </a:xfrm>
          <a:prstGeom prst="rect">
            <a:avLst/>
          </a:prstGeom>
          <a:noFill/>
          <a:ln>
            <a:noFill/>
          </a:ln>
        </p:spPr>
        <p:txBody>
          <a:bodyPr anchorCtr="0" anchor="t" bIns="45700" lIns="91425" spcFirstLastPara="1" rIns="91425" wrap="square" tIns="45700">
            <a:normAutofit/>
          </a:bodyPr>
          <a:lstStyle>
            <a:lvl1pPr indent="-228600" lvl="0" marL="457200" algn="l">
              <a:lnSpc>
                <a:spcPct val="106000"/>
              </a:lnSpc>
              <a:spcBef>
                <a:spcPts val="0"/>
              </a:spcBef>
              <a:spcAft>
                <a:spcPts val="0"/>
              </a:spcAft>
              <a:buSzPts val="1400"/>
              <a:buNone/>
              <a:defRPr/>
            </a:lvl1pPr>
            <a:lvl2pPr indent="-342900" lvl="1" marL="914400" algn="l">
              <a:lnSpc>
                <a:spcPct val="113000"/>
              </a:lnSpc>
              <a:spcBef>
                <a:spcPts val="0"/>
              </a:spcBef>
              <a:spcAft>
                <a:spcPts val="0"/>
              </a:spcAft>
              <a:buClr>
                <a:schemeClr val="dk1"/>
              </a:buClr>
              <a:buSzPts val="1800"/>
              <a:buChar char="•"/>
              <a:defRPr/>
            </a:lvl2pPr>
            <a:lvl3pPr indent="-342900" lvl="2" marL="1371600" algn="l">
              <a:lnSpc>
                <a:spcPct val="113000"/>
              </a:lnSpc>
              <a:spcBef>
                <a:spcPts val="0"/>
              </a:spcBef>
              <a:spcAft>
                <a:spcPts val="0"/>
              </a:spcAft>
              <a:buClr>
                <a:schemeClr val="dk1"/>
              </a:buClr>
              <a:buSzPts val="1800"/>
              <a:buChar char="•"/>
              <a:defRPr/>
            </a:lvl3pPr>
            <a:lvl4pPr indent="-342900" lvl="3" marL="1828800" algn="l">
              <a:lnSpc>
                <a:spcPct val="113000"/>
              </a:lnSpc>
              <a:spcBef>
                <a:spcPts val="0"/>
              </a:spcBef>
              <a:spcAft>
                <a:spcPts val="0"/>
              </a:spcAft>
              <a:buClr>
                <a:schemeClr val="dk1"/>
              </a:buClr>
              <a:buSzPts val="1800"/>
              <a:buChar char="•"/>
              <a:defRPr/>
            </a:lvl4pPr>
            <a:lvl5pPr indent="-342900" lvl="4" marL="2286000" algn="l">
              <a:lnSpc>
                <a:spcPct val="112000"/>
              </a:lnSpc>
              <a:spcBef>
                <a:spcPts val="0"/>
              </a:spcBef>
              <a:spcAft>
                <a:spcPts val="0"/>
              </a:spcAft>
              <a:buClr>
                <a:schemeClr val="dk1"/>
              </a:buClr>
              <a:buSzPts val="1800"/>
              <a:buChar char="•"/>
              <a:defRPr/>
            </a:lvl5pPr>
            <a:lvl6pPr indent="-342900" lvl="5" marL="2743200" algn="l">
              <a:lnSpc>
                <a:spcPct val="112000"/>
              </a:lnSpc>
              <a:spcBef>
                <a:spcPts val="0"/>
              </a:spcBef>
              <a:spcAft>
                <a:spcPts val="0"/>
              </a:spcAft>
              <a:buClr>
                <a:schemeClr val="dk1"/>
              </a:buClr>
              <a:buSzPts val="1800"/>
              <a:buChar char="•"/>
              <a:defRPr/>
            </a:lvl6pPr>
            <a:lvl7pPr indent="-342900" lvl="6" marL="3200400" algn="l">
              <a:lnSpc>
                <a:spcPct val="112000"/>
              </a:lnSpc>
              <a:spcBef>
                <a:spcPts val="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30"/>
          <p:cNvSpPr txBox="1"/>
          <p:nvPr>
            <p:ph type="title"/>
          </p:nvPr>
        </p:nvSpPr>
        <p:spPr>
          <a:xfrm>
            <a:off x="541338" y="566739"/>
            <a:ext cx="11109600" cy="563042"/>
          </a:xfrm>
          <a:prstGeom prst="rect">
            <a:avLst/>
          </a:prstGeom>
          <a:noFill/>
          <a:ln>
            <a:noFill/>
          </a:ln>
        </p:spPr>
        <p:txBody>
          <a:bodyPr anchorCtr="0" anchor="t" bIns="0" lIns="0" spcFirstLastPara="1" rIns="0" wrap="square" tIns="0">
            <a:noAutofit/>
          </a:bodyPr>
          <a:lstStyle>
            <a:lvl1pPr lvl="0" algn="l">
              <a:lnSpc>
                <a:spcPct val="106000"/>
              </a:lnSpc>
              <a:spcBef>
                <a:spcPts val="0"/>
              </a:spcBef>
              <a:spcAft>
                <a:spcPts val="0"/>
              </a:spcAft>
              <a:buSzPts val="1400"/>
              <a:buNone/>
              <a:defRPr/>
            </a:lvl1pPr>
            <a:lvl2pPr lvl="1" algn="l">
              <a:lnSpc>
                <a:spcPct val="106000"/>
              </a:lnSpc>
              <a:spcBef>
                <a:spcPts val="0"/>
              </a:spcBef>
              <a:spcAft>
                <a:spcPts val="0"/>
              </a:spcAft>
              <a:buSzPts val="1400"/>
              <a:buNone/>
              <a:defRPr/>
            </a:lvl2pPr>
            <a:lvl3pPr lvl="2" algn="l">
              <a:lnSpc>
                <a:spcPct val="106000"/>
              </a:lnSpc>
              <a:spcBef>
                <a:spcPts val="0"/>
              </a:spcBef>
              <a:spcAft>
                <a:spcPts val="0"/>
              </a:spcAft>
              <a:buSzPts val="1400"/>
              <a:buNone/>
              <a:defRPr/>
            </a:lvl3pPr>
            <a:lvl4pPr lvl="3" algn="l">
              <a:lnSpc>
                <a:spcPct val="106000"/>
              </a:lnSpc>
              <a:spcBef>
                <a:spcPts val="0"/>
              </a:spcBef>
              <a:spcAft>
                <a:spcPts val="0"/>
              </a:spcAft>
              <a:buSzPts val="1400"/>
              <a:buNone/>
              <a:defRPr/>
            </a:lvl4pPr>
            <a:lvl5pPr lvl="4" algn="l">
              <a:lnSpc>
                <a:spcPct val="106000"/>
              </a:lnSpc>
              <a:spcBef>
                <a:spcPts val="0"/>
              </a:spcBef>
              <a:spcAft>
                <a:spcPts val="0"/>
              </a:spcAft>
              <a:buSzPts val="1400"/>
              <a:buNone/>
              <a:defRPr/>
            </a:lvl5pPr>
            <a:lvl6pPr lvl="5" algn="l">
              <a:lnSpc>
                <a:spcPct val="106000"/>
              </a:lnSpc>
              <a:spcBef>
                <a:spcPts val="0"/>
              </a:spcBef>
              <a:spcAft>
                <a:spcPts val="0"/>
              </a:spcAft>
              <a:buSzPts val="1400"/>
              <a:buNone/>
              <a:defRPr/>
            </a:lvl6pPr>
            <a:lvl7pPr lvl="6" algn="l">
              <a:lnSpc>
                <a:spcPct val="106000"/>
              </a:lnSpc>
              <a:spcBef>
                <a:spcPts val="0"/>
              </a:spcBef>
              <a:spcAft>
                <a:spcPts val="0"/>
              </a:spcAft>
              <a:buSzPts val="1400"/>
              <a:buNone/>
              <a:defRPr/>
            </a:lvl7pPr>
            <a:lvl8pPr lvl="7" algn="l">
              <a:lnSpc>
                <a:spcPct val="106000"/>
              </a:lnSpc>
              <a:spcBef>
                <a:spcPts val="0"/>
              </a:spcBef>
              <a:spcAft>
                <a:spcPts val="0"/>
              </a:spcAft>
              <a:buSzPts val="1400"/>
              <a:buNone/>
              <a:defRPr/>
            </a:lvl8pPr>
            <a:lvl9pPr lvl="8" algn="l">
              <a:lnSpc>
                <a:spcPct val="106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22-Thank You">
  <p:cSld name="2022-Thank You">
    <p:bg>
      <p:bgPr>
        <a:blipFill>
          <a:blip r:embed="rId2">
            <a:alphaModFix/>
          </a:blip>
          <a:stretch>
            <a:fillRect/>
          </a:stretch>
        </a:blipFill>
      </p:bgPr>
    </p:bg>
    <p:spTree>
      <p:nvGrpSpPr>
        <p:cNvPr id="71" name="Shape 71"/>
        <p:cNvGrpSpPr/>
        <p:nvPr/>
      </p:nvGrpSpPr>
      <p:grpSpPr>
        <a:xfrm>
          <a:off x="0" y="0"/>
          <a:ext cx="0" cy="0"/>
          <a:chOff x="0" y="0"/>
          <a:chExt cx="0" cy="0"/>
        </a:xfrm>
      </p:grpSpPr>
      <p:pic>
        <p:nvPicPr>
          <p:cNvPr id="72" name="Google Shape;72;p32"/>
          <p:cNvPicPr preferRelativeResize="0"/>
          <p:nvPr/>
        </p:nvPicPr>
        <p:blipFill rotWithShape="1">
          <a:blip r:embed="rId3">
            <a:alphaModFix/>
          </a:blip>
          <a:srcRect b="0" l="0" r="0" t="0"/>
          <a:stretch/>
        </p:blipFill>
        <p:spPr>
          <a:xfrm>
            <a:off x="533400" y="6145276"/>
            <a:ext cx="344424" cy="344424"/>
          </a:xfrm>
          <a:prstGeom prst="rect">
            <a:avLst/>
          </a:prstGeom>
          <a:noFill/>
          <a:ln>
            <a:noFill/>
          </a:ln>
        </p:spPr>
      </p:pic>
      <p:sp>
        <p:nvSpPr>
          <p:cNvPr id="73" name="Google Shape;73;p32"/>
          <p:cNvSpPr txBox="1"/>
          <p:nvPr/>
        </p:nvSpPr>
        <p:spPr>
          <a:xfrm>
            <a:off x="1055433" y="6205387"/>
            <a:ext cx="1812925" cy="4905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internetsociety.org</a:t>
            </a:r>
            <a:endParaRPr b="0" i="0" sz="1000">
              <a:solidFill>
                <a:srgbClr val="EEF2EC"/>
              </a:solidFill>
              <a:latin typeface="Hind Light"/>
              <a:ea typeface="Hind Light"/>
              <a:cs typeface="Hind Light"/>
              <a:sym typeface="Hind Light"/>
            </a:endParaRPr>
          </a:p>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@internetsociety</a:t>
            </a:r>
            <a:endParaRPr/>
          </a:p>
        </p:txBody>
      </p:sp>
      <p:sp>
        <p:nvSpPr>
          <p:cNvPr id="74" name="Google Shape;74;p32"/>
          <p:cNvSpPr txBox="1"/>
          <p:nvPr/>
        </p:nvSpPr>
        <p:spPr>
          <a:xfrm>
            <a:off x="9888537" y="4432654"/>
            <a:ext cx="1575151" cy="6337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EF2EC"/>
              </a:buClr>
              <a:buSzPts val="1000"/>
              <a:buFont typeface="Arial"/>
              <a:buNone/>
            </a:pPr>
            <a:r>
              <a:rPr b="0" i="0" lang="en-US" sz="1000" u="none" strike="noStrike">
                <a:solidFill>
                  <a:srgbClr val="EEF2EC"/>
                </a:solidFill>
                <a:latin typeface="Hind Light"/>
                <a:ea typeface="Hind Light"/>
                <a:cs typeface="Hind Light"/>
                <a:sym typeface="Hind Light"/>
              </a:rPr>
              <a:t>3 Temasek Avenue, Level 21</a:t>
            </a:r>
            <a:endParaRPr/>
          </a:p>
          <a:p>
            <a:pPr indent="0" lvl="0" marL="0" marR="0" rtl="0" algn="l">
              <a:lnSpc>
                <a:spcPct val="100000"/>
              </a:lnSpc>
              <a:spcBef>
                <a:spcPts val="0"/>
              </a:spcBef>
              <a:spcAft>
                <a:spcPts val="0"/>
              </a:spcAft>
              <a:buClr>
                <a:srgbClr val="EEF2EC"/>
              </a:buClr>
              <a:buSzPts val="1000"/>
              <a:buFont typeface="Arial"/>
              <a:buNone/>
            </a:pPr>
            <a:r>
              <a:rPr b="0" i="0" lang="en-US" sz="1000" u="none" strike="noStrike">
                <a:solidFill>
                  <a:srgbClr val="EEF2EC"/>
                </a:solidFill>
                <a:latin typeface="Hind Light"/>
                <a:ea typeface="Hind Light"/>
                <a:cs typeface="Hind Light"/>
                <a:sym typeface="Hind Light"/>
              </a:rPr>
              <a:t>Centennial Tower</a:t>
            </a:r>
            <a:endParaRPr/>
          </a:p>
          <a:p>
            <a:pPr indent="0" lvl="0" marL="0" marR="0" rtl="0" algn="l">
              <a:lnSpc>
                <a:spcPct val="100000"/>
              </a:lnSpc>
              <a:spcBef>
                <a:spcPts val="0"/>
              </a:spcBef>
              <a:spcAft>
                <a:spcPts val="0"/>
              </a:spcAft>
              <a:buClr>
                <a:srgbClr val="EEF2EC"/>
              </a:buClr>
              <a:buSzPts val="1000"/>
              <a:buFont typeface="Arial"/>
              <a:buNone/>
            </a:pPr>
            <a:r>
              <a:rPr b="0" i="0" lang="en-US" sz="1000" u="none" strike="noStrike">
                <a:solidFill>
                  <a:srgbClr val="EEF2EC"/>
                </a:solidFill>
                <a:latin typeface="Hind Light"/>
                <a:ea typeface="Hind Light"/>
                <a:cs typeface="Hind Light"/>
                <a:sym typeface="Hind Light"/>
              </a:rPr>
              <a:t>Singapore 039190</a:t>
            </a:r>
            <a:endParaRPr/>
          </a:p>
        </p:txBody>
      </p:sp>
      <p:sp>
        <p:nvSpPr>
          <p:cNvPr id="75" name="Google Shape;75;p32"/>
          <p:cNvSpPr txBox="1"/>
          <p:nvPr/>
        </p:nvSpPr>
        <p:spPr>
          <a:xfrm>
            <a:off x="7759668" y="4432654"/>
            <a:ext cx="1575151" cy="6337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Science Park 400</a:t>
            </a:r>
            <a:br>
              <a:rPr b="0" i="0" lang="en-US" sz="1000">
                <a:solidFill>
                  <a:srgbClr val="EEF2EC"/>
                </a:solidFill>
                <a:latin typeface="Hind Light"/>
                <a:ea typeface="Hind Light"/>
                <a:cs typeface="Hind Light"/>
                <a:sym typeface="Hind Light"/>
              </a:rPr>
            </a:br>
            <a:r>
              <a:rPr b="0" i="0" lang="en-US" sz="1000">
                <a:solidFill>
                  <a:srgbClr val="EEF2EC"/>
                </a:solidFill>
                <a:latin typeface="Hind Light"/>
                <a:ea typeface="Hind Light"/>
                <a:cs typeface="Hind Light"/>
                <a:sym typeface="Hind Light"/>
              </a:rPr>
              <a:t>1098 XH Amsterdam</a:t>
            </a:r>
            <a:br>
              <a:rPr b="0" i="0" lang="en-US" sz="1000">
                <a:solidFill>
                  <a:srgbClr val="EEF2EC"/>
                </a:solidFill>
                <a:latin typeface="Hind Light"/>
                <a:ea typeface="Hind Light"/>
                <a:cs typeface="Hind Light"/>
                <a:sym typeface="Hind Light"/>
              </a:rPr>
            </a:br>
            <a:r>
              <a:rPr b="0" i="0" lang="en-US" sz="1000">
                <a:solidFill>
                  <a:srgbClr val="EEF2EC"/>
                </a:solidFill>
                <a:latin typeface="Hind Light"/>
                <a:ea typeface="Hind Light"/>
                <a:cs typeface="Hind Light"/>
                <a:sym typeface="Hind Light"/>
              </a:rPr>
              <a:t>Netherlands</a:t>
            </a:r>
            <a:br>
              <a:rPr b="0" i="0" lang="en-US" sz="1000">
                <a:solidFill>
                  <a:srgbClr val="EEF2EC"/>
                </a:solidFill>
                <a:latin typeface="Hind Light"/>
                <a:ea typeface="Hind Light"/>
                <a:cs typeface="Hind Light"/>
                <a:sym typeface="Hind Light"/>
              </a:rPr>
            </a:br>
            <a:endParaRPr b="0" i="0" sz="1000">
              <a:solidFill>
                <a:srgbClr val="EEF2EC"/>
              </a:solidFill>
              <a:latin typeface="Hind Light"/>
              <a:ea typeface="Hind Light"/>
              <a:cs typeface="Hind Light"/>
              <a:sym typeface="Hind Light"/>
            </a:endParaRPr>
          </a:p>
          <a:p>
            <a:pPr indent="0" lvl="0" marL="0" marR="0" rtl="0" algn="l">
              <a:lnSpc>
                <a:spcPct val="100000"/>
              </a:lnSpc>
              <a:spcBef>
                <a:spcPts val="0"/>
              </a:spcBef>
              <a:spcAft>
                <a:spcPts val="0"/>
              </a:spcAft>
              <a:buClr>
                <a:srgbClr val="EEF2EC"/>
              </a:buClr>
              <a:buSzPts val="1000"/>
              <a:buFont typeface="Arial"/>
              <a:buNone/>
            </a:pPr>
            <a:r>
              <a:t/>
            </a:r>
            <a:endParaRPr b="0" i="0" sz="1000">
              <a:solidFill>
                <a:srgbClr val="EEF2EC"/>
              </a:solidFill>
              <a:latin typeface="Hind Light"/>
              <a:ea typeface="Hind Light"/>
              <a:cs typeface="Hind Light"/>
              <a:sym typeface="Hind Light"/>
            </a:endParaRPr>
          </a:p>
        </p:txBody>
      </p:sp>
      <p:sp>
        <p:nvSpPr>
          <p:cNvPr id="76" name="Google Shape;76;p32"/>
          <p:cNvSpPr txBox="1"/>
          <p:nvPr/>
        </p:nvSpPr>
        <p:spPr>
          <a:xfrm>
            <a:off x="9888537" y="3522746"/>
            <a:ext cx="1773238" cy="6337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66 Centrepoint Drive</a:t>
            </a:r>
            <a:br>
              <a:rPr b="0" i="0" lang="en-US" sz="1000">
                <a:solidFill>
                  <a:srgbClr val="EEF2EC"/>
                </a:solidFill>
                <a:latin typeface="Hind Light"/>
                <a:ea typeface="Hind Light"/>
                <a:cs typeface="Hind Light"/>
                <a:sym typeface="Hind Light"/>
              </a:rPr>
            </a:br>
            <a:r>
              <a:rPr b="0" i="0" lang="en-US" sz="1000">
                <a:solidFill>
                  <a:srgbClr val="EEF2EC"/>
                </a:solidFill>
                <a:latin typeface="Hind Light"/>
                <a:ea typeface="Hind Light"/>
                <a:cs typeface="Hind Light"/>
                <a:sym typeface="Hind Light"/>
              </a:rPr>
              <a:t>Nepean, Ontario, K2G 6J5</a:t>
            </a:r>
            <a:endParaRPr/>
          </a:p>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Canada</a:t>
            </a:r>
            <a:endParaRPr b="0" i="0" sz="1000">
              <a:solidFill>
                <a:srgbClr val="EEF2EC"/>
              </a:solidFill>
              <a:latin typeface="Hind Light"/>
              <a:ea typeface="Hind Light"/>
              <a:cs typeface="Hind Light"/>
              <a:sym typeface="Hind Light"/>
            </a:endParaRPr>
          </a:p>
        </p:txBody>
      </p:sp>
      <p:sp>
        <p:nvSpPr>
          <p:cNvPr id="77" name="Google Shape;77;p32"/>
          <p:cNvSpPr txBox="1"/>
          <p:nvPr/>
        </p:nvSpPr>
        <p:spPr>
          <a:xfrm>
            <a:off x="7759669" y="3522746"/>
            <a:ext cx="1939700" cy="5711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Rambla Republica de Mexico 6125</a:t>
            </a:r>
            <a:br>
              <a:rPr b="0" i="0" lang="en-US" sz="1000">
                <a:solidFill>
                  <a:srgbClr val="EEF2EC"/>
                </a:solidFill>
                <a:latin typeface="Hind Light"/>
                <a:ea typeface="Hind Light"/>
                <a:cs typeface="Hind Light"/>
                <a:sym typeface="Hind Light"/>
              </a:rPr>
            </a:br>
            <a:r>
              <a:rPr b="0" i="0" lang="en-US" sz="1000">
                <a:solidFill>
                  <a:srgbClr val="EEF2EC"/>
                </a:solidFill>
                <a:latin typeface="Hind Light"/>
                <a:ea typeface="Hind Light"/>
                <a:cs typeface="Hind Light"/>
                <a:sym typeface="Hind Light"/>
              </a:rPr>
              <a:t>11000 Montevideo,</a:t>
            </a:r>
            <a:endParaRPr/>
          </a:p>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Uruguay</a:t>
            </a:r>
            <a:endParaRPr b="0" i="0" sz="1000">
              <a:solidFill>
                <a:srgbClr val="EEF2EC"/>
              </a:solidFill>
              <a:latin typeface="Hind Light"/>
              <a:ea typeface="Hind Light"/>
              <a:cs typeface="Hind Light"/>
              <a:sym typeface="Hind Light"/>
            </a:endParaRPr>
          </a:p>
        </p:txBody>
      </p:sp>
      <p:sp>
        <p:nvSpPr>
          <p:cNvPr id="78" name="Google Shape;78;p32"/>
          <p:cNvSpPr txBox="1"/>
          <p:nvPr/>
        </p:nvSpPr>
        <p:spPr>
          <a:xfrm>
            <a:off x="9888537" y="2653916"/>
            <a:ext cx="1575151" cy="6337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11710 Plaza America Drive Suite 400</a:t>
            </a:r>
            <a:br>
              <a:rPr b="0" i="0" lang="en-US" sz="1000">
                <a:solidFill>
                  <a:srgbClr val="EEF2EC"/>
                </a:solidFill>
                <a:latin typeface="Hind Light"/>
                <a:ea typeface="Hind Light"/>
                <a:cs typeface="Hind Light"/>
                <a:sym typeface="Hind Light"/>
              </a:rPr>
            </a:br>
            <a:r>
              <a:rPr b="0" i="0" lang="en-US" sz="1000">
                <a:solidFill>
                  <a:srgbClr val="EEF2EC"/>
                </a:solidFill>
                <a:latin typeface="Hind Light"/>
                <a:ea typeface="Hind Light"/>
                <a:cs typeface="Hind Light"/>
                <a:sym typeface="Hind Light"/>
              </a:rPr>
              <a:t>Reston, VA 20190, USA</a:t>
            </a:r>
            <a:br>
              <a:rPr b="0" i="0" lang="en-US" sz="1000">
                <a:solidFill>
                  <a:srgbClr val="EEF2EC"/>
                </a:solidFill>
                <a:latin typeface="Hind Light"/>
                <a:ea typeface="Hind Light"/>
                <a:cs typeface="Hind Light"/>
                <a:sym typeface="Hind Light"/>
              </a:rPr>
            </a:br>
            <a:endParaRPr b="0" i="0" sz="1000">
              <a:solidFill>
                <a:srgbClr val="EEF2EC"/>
              </a:solidFill>
              <a:latin typeface="Hind Light"/>
              <a:ea typeface="Hind Light"/>
              <a:cs typeface="Hind Light"/>
              <a:sym typeface="Hind Light"/>
            </a:endParaRPr>
          </a:p>
          <a:p>
            <a:pPr indent="0" lvl="0" marL="0" marR="0" rtl="0" algn="l">
              <a:lnSpc>
                <a:spcPct val="100000"/>
              </a:lnSpc>
              <a:spcBef>
                <a:spcPts val="0"/>
              </a:spcBef>
              <a:spcAft>
                <a:spcPts val="0"/>
              </a:spcAft>
              <a:buClr>
                <a:srgbClr val="EEF2EC"/>
              </a:buClr>
              <a:buSzPts val="1000"/>
              <a:buFont typeface="Arial"/>
              <a:buNone/>
            </a:pPr>
            <a:r>
              <a:t/>
            </a:r>
            <a:endParaRPr b="0" i="0" sz="1000">
              <a:solidFill>
                <a:srgbClr val="EEF2EC"/>
              </a:solidFill>
              <a:latin typeface="Hind Light"/>
              <a:ea typeface="Hind Light"/>
              <a:cs typeface="Hind Light"/>
              <a:sym typeface="Hind Light"/>
            </a:endParaRPr>
          </a:p>
        </p:txBody>
      </p:sp>
      <p:sp>
        <p:nvSpPr>
          <p:cNvPr id="79" name="Google Shape;79;p32"/>
          <p:cNvSpPr txBox="1"/>
          <p:nvPr/>
        </p:nvSpPr>
        <p:spPr>
          <a:xfrm>
            <a:off x="7759669" y="2653916"/>
            <a:ext cx="1575151" cy="5711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Rue Vallin 2</a:t>
            </a:r>
            <a:br>
              <a:rPr b="0" i="0" lang="en-US" sz="1000">
                <a:solidFill>
                  <a:srgbClr val="EEF2EC"/>
                </a:solidFill>
                <a:latin typeface="Hind Light"/>
                <a:ea typeface="Hind Light"/>
                <a:cs typeface="Hind Light"/>
                <a:sym typeface="Hind Light"/>
              </a:rPr>
            </a:br>
            <a:r>
              <a:rPr b="0" i="0" lang="en-US" sz="1000">
                <a:solidFill>
                  <a:srgbClr val="EEF2EC"/>
                </a:solidFill>
                <a:latin typeface="Hind Light"/>
                <a:ea typeface="Hind Light"/>
                <a:cs typeface="Hind Light"/>
                <a:sym typeface="Hind Light"/>
              </a:rPr>
              <a:t>CH-1201 Geneva</a:t>
            </a:r>
            <a:br>
              <a:rPr b="0" i="0" lang="en-US" sz="1000">
                <a:solidFill>
                  <a:srgbClr val="EEF2EC"/>
                </a:solidFill>
                <a:latin typeface="Hind Light"/>
                <a:ea typeface="Hind Light"/>
                <a:cs typeface="Hind Light"/>
                <a:sym typeface="Hind Light"/>
              </a:rPr>
            </a:br>
            <a:r>
              <a:rPr b="0" i="0" lang="en-US" sz="1000">
                <a:solidFill>
                  <a:srgbClr val="EEF2EC"/>
                </a:solidFill>
                <a:latin typeface="Hind Light"/>
                <a:ea typeface="Hind Light"/>
                <a:cs typeface="Hind Light"/>
                <a:sym typeface="Hind Light"/>
              </a:rPr>
              <a:t>Switzerland</a:t>
            </a:r>
            <a:endParaRPr b="0" i="0" sz="1000">
              <a:solidFill>
                <a:srgbClr val="EEF2EC"/>
              </a:solidFill>
              <a:latin typeface="Hind Light"/>
              <a:ea typeface="Hind Light"/>
              <a:cs typeface="Hind Light"/>
              <a:sym typeface="Hind Light"/>
            </a:endParaRPr>
          </a:p>
        </p:txBody>
      </p:sp>
      <p:sp>
        <p:nvSpPr>
          <p:cNvPr id="80" name="Google Shape;80;p32"/>
          <p:cNvSpPr txBox="1"/>
          <p:nvPr>
            <p:ph idx="1" type="body"/>
          </p:nvPr>
        </p:nvSpPr>
        <p:spPr>
          <a:xfrm>
            <a:off x="540000" y="4351780"/>
            <a:ext cx="4097551" cy="902123"/>
          </a:xfrm>
          <a:prstGeom prst="rect">
            <a:avLst/>
          </a:prstGeom>
          <a:noFill/>
          <a:ln>
            <a:noFill/>
          </a:ln>
        </p:spPr>
        <p:txBody>
          <a:bodyPr anchorCtr="0" anchor="t" bIns="45700" lIns="91425" spcFirstLastPara="1" rIns="91425" wrap="square" tIns="45700">
            <a:normAutofit/>
          </a:bodyPr>
          <a:lstStyle>
            <a:lvl1pPr indent="-228600" lvl="0" marL="457200" algn="l">
              <a:lnSpc>
                <a:spcPct val="117000"/>
              </a:lnSpc>
              <a:spcBef>
                <a:spcPts val="0"/>
              </a:spcBef>
              <a:spcAft>
                <a:spcPts val="0"/>
              </a:spcAft>
              <a:buClr>
                <a:srgbClr val="EEF2EC"/>
              </a:buClr>
              <a:buSzPts val="1500"/>
              <a:buFont typeface="Arial"/>
              <a:buNone/>
              <a:defRPr b="0" i="0" sz="1500">
                <a:solidFill>
                  <a:srgbClr val="EEF2EC"/>
                </a:solidFill>
                <a:latin typeface="Hind Light"/>
                <a:ea typeface="Hind Light"/>
                <a:cs typeface="Hind Light"/>
                <a:sym typeface="Hind Light"/>
              </a:defRPr>
            </a:lvl1pPr>
            <a:lvl2pPr indent="-228600" lvl="1" marL="914400" algn="l">
              <a:lnSpc>
                <a:spcPct val="117000"/>
              </a:lnSpc>
              <a:spcBef>
                <a:spcPts val="0"/>
              </a:spcBef>
              <a:spcAft>
                <a:spcPts val="0"/>
              </a:spcAft>
              <a:buClr>
                <a:schemeClr val="lt1"/>
              </a:buClr>
              <a:buSzPts val="1500"/>
              <a:buFont typeface="Arial"/>
              <a:buNone/>
              <a:defRPr b="0" i="0" sz="1500">
                <a:solidFill>
                  <a:schemeClr val="lt1"/>
                </a:solidFill>
                <a:latin typeface="Hind Light"/>
                <a:ea typeface="Hind Light"/>
                <a:cs typeface="Hind Light"/>
                <a:sym typeface="Hind Light"/>
              </a:defRPr>
            </a:lvl2pPr>
            <a:lvl3pPr indent="-228600" lvl="2" marL="1371600" algn="l">
              <a:lnSpc>
                <a:spcPct val="117000"/>
              </a:lnSpc>
              <a:spcBef>
                <a:spcPts val="0"/>
              </a:spcBef>
              <a:spcAft>
                <a:spcPts val="0"/>
              </a:spcAft>
              <a:buClr>
                <a:schemeClr val="dk2"/>
              </a:buClr>
              <a:buSzPts val="1500"/>
              <a:buNone/>
              <a:defRPr b="0" i="0" sz="1500">
                <a:solidFill>
                  <a:schemeClr val="dk2"/>
                </a:solidFill>
                <a:latin typeface="Hind Light"/>
                <a:ea typeface="Hind Light"/>
                <a:cs typeface="Hind Light"/>
                <a:sym typeface="Hind Light"/>
              </a:defRPr>
            </a:lvl3pPr>
            <a:lvl4pPr indent="-330200" lvl="3" marL="1828800" algn="l">
              <a:lnSpc>
                <a:spcPct val="113000"/>
              </a:lnSpc>
              <a:spcBef>
                <a:spcPts val="0"/>
              </a:spcBef>
              <a:spcAft>
                <a:spcPts val="0"/>
              </a:spcAft>
              <a:buClr>
                <a:srgbClr val="FFFFFF"/>
              </a:buClr>
              <a:buSzPts val="1600"/>
              <a:buChar char="•"/>
              <a:defRPr>
                <a:solidFill>
                  <a:srgbClr val="FFFFFF"/>
                </a:solidFill>
              </a:defRPr>
            </a:lvl4pPr>
            <a:lvl5pPr indent="-317500" lvl="4" marL="2286000" algn="l">
              <a:lnSpc>
                <a:spcPct val="112000"/>
              </a:lnSpc>
              <a:spcBef>
                <a:spcPts val="0"/>
              </a:spcBef>
              <a:spcAft>
                <a:spcPts val="0"/>
              </a:spcAft>
              <a:buClr>
                <a:srgbClr val="FFFFFF"/>
              </a:buClr>
              <a:buSzPts val="1400"/>
              <a:buChar char="•"/>
              <a:defRPr>
                <a:solidFill>
                  <a:srgbClr val="FFFFFF"/>
                </a:solidFill>
              </a:defRPr>
            </a:lvl5pPr>
            <a:lvl6pPr indent="-342900" lvl="5" marL="2743200" algn="l">
              <a:lnSpc>
                <a:spcPct val="112000"/>
              </a:lnSpc>
              <a:spcBef>
                <a:spcPts val="0"/>
              </a:spcBef>
              <a:spcAft>
                <a:spcPts val="0"/>
              </a:spcAft>
              <a:buClr>
                <a:schemeClr val="dk1"/>
              </a:buClr>
              <a:buSzPts val="1800"/>
              <a:buChar char="•"/>
              <a:defRPr/>
            </a:lvl6pPr>
            <a:lvl7pPr indent="-342900" lvl="6" marL="3200400" algn="l">
              <a:lnSpc>
                <a:spcPct val="112000"/>
              </a:lnSpc>
              <a:spcBef>
                <a:spcPts val="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2"/>
          <p:cNvSpPr txBox="1"/>
          <p:nvPr/>
        </p:nvSpPr>
        <p:spPr>
          <a:xfrm>
            <a:off x="540000" y="2281238"/>
            <a:ext cx="9001125" cy="1006475"/>
          </a:xfrm>
          <a:prstGeom prst="rect">
            <a:avLst/>
          </a:prstGeom>
          <a:noFill/>
          <a:ln>
            <a:noFill/>
          </a:ln>
        </p:spPr>
        <p:txBody>
          <a:bodyPr anchorCtr="0" anchor="t" bIns="0" lIns="0" spcFirstLastPara="1" rIns="0" wrap="square" tIns="0">
            <a:spAutoFit/>
          </a:bodyPr>
          <a:lstStyle/>
          <a:p>
            <a:pPr indent="0" lvl="0" marL="0" marR="0" rtl="0" algn="l">
              <a:lnSpc>
                <a:spcPct val="109000"/>
              </a:lnSpc>
              <a:spcBef>
                <a:spcPts val="0"/>
              </a:spcBef>
              <a:spcAft>
                <a:spcPts val="0"/>
              </a:spcAft>
              <a:buClr>
                <a:schemeClr val="lt1"/>
              </a:buClr>
              <a:buSzPts val="6000"/>
              <a:buFont typeface="Hind Light"/>
              <a:buNone/>
            </a:pPr>
            <a:r>
              <a:rPr b="0" i="0" lang="en-US" sz="6000">
                <a:solidFill>
                  <a:schemeClr val="lt1"/>
                </a:solidFill>
                <a:latin typeface="Hind Light"/>
                <a:ea typeface="Hind Light"/>
                <a:cs typeface="Hind Light"/>
                <a:sym typeface="Hind Light"/>
              </a:rPr>
              <a:t>Thank you.</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22-Gracias">
  <p:cSld name="2022-Gracias">
    <p:bg>
      <p:bgPr>
        <a:blipFill>
          <a:blip r:embed="rId2">
            <a:alphaModFix/>
          </a:blip>
          <a:stretch>
            <a:fillRect/>
          </a:stretch>
        </a:blipFill>
      </p:bgPr>
    </p:bg>
    <p:spTree>
      <p:nvGrpSpPr>
        <p:cNvPr id="82" name="Shape 82"/>
        <p:cNvGrpSpPr/>
        <p:nvPr/>
      </p:nvGrpSpPr>
      <p:grpSpPr>
        <a:xfrm>
          <a:off x="0" y="0"/>
          <a:ext cx="0" cy="0"/>
          <a:chOff x="0" y="0"/>
          <a:chExt cx="0" cy="0"/>
        </a:xfrm>
      </p:grpSpPr>
      <p:pic>
        <p:nvPicPr>
          <p:cNvPr id="83" name="Google Shape;83;p33"/>
          <p:cNvPicPr preferRelativeResize="0"/>
          <p:nvPr/>
        </p:nvPicPr>
        <p:blipFill rotWithShape="1">
          <a:blip r:embed="rId3">
            <a:alphaModFix/>
          </a:blip>
          <a:srcRect b="0" l="0" r="0" t="0"/>
          <a:stretch/>
        </p:blipFill>
        <p:spPr>
          <a:xfrm>
            <a:off x="533400" y="6145276"/>
            <a:ext cx="344424" cy="344424"/>
          </a:xfrm>
          <a:prstGeom prst="rect">
            <a:avLst/>
          </a:prstGeom>
          <a:noFill/>
          <a:ln>
            <a:noFill/>
          </a:ln>
        </p:spPr>
      </p:pic>
      <p:sp>
        <p:nvSpPr>
          <p:cNvPr id="84" name="Google Shape;84;p33"/>
          <p:cNvSpPr txBox="1"/>
          <p:nvPr/>
        </p:nvSpPr>
        <p:spPr>
          <a:xfrm>
            <a:off x="1055433" y="6205387"/>
            <a:ext cx="1812925" cy="4905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internetsociety.org</a:t>
            </a:r>
            <a:endParaRPr b="0" i="0" sz="1000">
              <a:solidFill>
                <a:srgbClr val="EEF2EC"/>
              </a:solidFill>
              <a:latin typeface="Hind Light"/>
              <a:ea typeface="Hind Light"/>
              <a:cs typeface="Hind Light"/>
              <a:sym typeface="Hind Light"/>
            </a:endParaRPr>
          </a:p>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@internetsociety</a:t>
            </a:r>
            <a:endParaRPr/>
          </a:p>
        </p:txBody>
      </p:sp>
      <p:sp>
        <p:nvSpPr>
          <p:cNvPr id="85" name="Google Shape;85;p33"/>
          <p:cNvSpPr txBox="1"/>
          <p:nvPr/>
        </p:nvSpPr>
        <p:spPr>
          <a:xfrm>
            <a:off x="9888537" y="4432654"/>
            <a:ext cx="1575151" cy="6337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EF2EC"/>
              </a:buClr>
              <a:buSzPts val="1000"/>
              <a:buFont typeface="Arial"/>
              <a:buNone/>
            </a:pPr>
            <a:r>
              <a:rPr b="0" i="0" lang="en-US" sz="1000" u="none" strike="noStrike">
                <a:solidFill>
                  <a:srgbClr val="EEF2EC"/>
                </a:solidFill>
                <a:latin typeface="Hind Light"/>
                <a:ea typeface="Hind Light"/>
                <a:cs typeface="Hind Light"/>
                <a:sym typeface="Hind Light"/>
              </a:rPr>
              <a:t>3 Temasek Avenue, Level 21</a:t>
            </a:r>
            <a:endParaRPr/>
          </a:p>
          <a:p>
            <a:pPr indent="0" lvl="0" marL="0" marR="0" rtl="0" algn="l">
              <a:lnSpc>
                <a:spcPct val="100000"/>
              </a:lnSpc>
              <a:spcBef>
                <a:spcPts val="0"/>
              </a:spcBef>
              <a:spcAft>
                <a:spcPts val="0"/>
              </a:spcAft>
              <a:buClr>
                <a:srgbClr val="EEF2EC"/>
              </a:buClr>
              <a:buSzPts val="1000"/>
              <a:buFont typeface="Arial"/>
              <a:buNone/>
            </a:pPr>
            <a:r>
              <a:rPr b="0" i="0" lang="en-US" sz="1000" u="none" strike="noStrike">
                <a:solidFill>
                  <a:srgbClr val="EEF2EC"/>
                </a:solidFill>
                <a:latin typeface="Hind Light"/>
                <a:ea typeface="Hind Light"/>
                <a:cs typeface="Hind Light"/>
                <a:sym typeface="Hind Light"/>
              </a:rPr>
              <a:t>Centennial Tower</a:t>
            </a:r>
            <a:endParaRPr/>
          </a:p>
          <a:p>
            <a:pPr indent="0" lvl="0" marL="0" marR="0" rtl="0" algn="l">
              <a:lnSpc>
                <a:spcPct val="100000"/>
              </a:lnSpc>
              <a:spcBef>
                <a:spcPts val="0"/>
              </a:spcBef>
              <a:spcAft>
                <a:spcPts val="0"/>
              </a:spcAft>
              <a:buClr>
                <a:srgbClr val="EEF2EC"/>
              </a:buClr>
              <a:buSzPts val="1000"/>
              <a:buFont typeface="Arial"/>
              <a:buNone/>
            </a:pPr>
            <a:r>
              <a:rPr b="0" i="0" lang="en-US" sz="1000" u="none" strike="noStrike">
                <a:solidFill>
                  <a:srgbClr val="EEF2EC"/>
                </a:solidFill>
                <a:latin typeface="Hind Light"/>
                <a:ea typeface="Hind Light"/>
                <a:cs typeface="Hind Light"/>
                <a:sym typeface="Hind Light"/>
              </a:rPr>
              <a:t>Singapore 039190</a:t>
            </a:r>
            <a:endParaRPr/>
          </a:p>
        </p:txBody>
      </p:sp>
      <p:sp>
        <p:nvSpPr>
          <p:cNvPr id="86" name="Google Shape;86;p33"/>
          <p:cNvSpPr txBox="1"/>
          <p:nvPr/>
        </p:nvSpPr>
        <p:spPr>
          <a:xfrm>
            <a:off x="7759668" y="4432654"/>
            <a:ext cx="1575151" cy="6337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Science Park 400</a:t>
            </a:r>
            <a:br>
              <a:rPr b="0" i="0" lang="en-US" sz="1000">
                <a:solidFill>
                  <a:srgbClr val="EEF2EC"/>
                </a:solidFill>
                <a:latin typeface="Hind Light"/>
                <a:ea typeface="Hind Light"/>
                <a:cs typeface="Hind Light"/>
                <a:sym typeface="Hind Light"/>
              </a:rPr>
            </a:br>
            <a:r>
              <a:rPr b="0" i="0" lang="en-US" sz="1000">
                <a:solidFill>
                  <a:srgbClr val="EEF2EC"/>
                </a:solidFill>
                <a:latin typeface="Hind Light"/>
                <a:ea typeface="Hind Light"/>
                <a:cs typeface="Hind Light"/>
                <a:sym typeface="Hind Light"/>
              </a:rPr>
              <a:t>1098 XH Amsterdam</a:t>
            </a:r>
            <a:br>
              <a:rPr b="0" i="0" lang="en-US" sz="1000">
                <a:solidFill>
                  <a:srgbClr val="EEF2EC"/>
                </a:solidFill>
                <a:latin typeface="Hind Light"/>
                <a:ea typeface="Hind Light"/>
                <a:cs typeface="Hind Light"/>
                <a:sym typeface="Hind Light"/>
              </a:rPr>
            </a:br>
            <a:r>
              <a:rPr b="0" i="0" lang="en-US" sz="1000">
                <a:solidFill>
                  <a:srgbClr val="EEF2EC"/>
                </a:solidFill>
                <a:latin typeface="Hind Light"/>
                <a:ea typeface="Hind Light"/>
                <a:cs typeface="Hind Light"/>
                <a:sym typeface="Hind Light"/>
              </a:rPr>
              <a:t>Netherlands</a:t>
            </a:r>
            <a:br>
              <a:rPr b="0" i="0" lang="en-US" sz="1000">
                <a:solidFill>
                  <a:srgbClr val="EEF2EC"/>
                </a:solidFill>
                <a:latin typeface="Hind Light"/>
                <a:ea typeface="Hind Light"/>
                <a:cs typeface="Hind Light"/>
                <a:sym typeface="Hind Light"/>
              </a:rPr>
            </a:br>
            <a:endParaRPr b="0" i="0" sz="1000">
              <a:solidFill>
                <a:srgbClr val="EEF2EC"/>
              </a:solidFill>
              <a:latin typeface="Hind Light"/>
              <a:ea typeface="Hind Light"/>
              <a:cs typeface="Hind Light"/>
              <a:sym typeface="Hind Light"/>
            </a:endParaRPr>
          </a:p>
          <a:p>
            <a:pPr indent="0" lvl="0" marL="0" marR="0" rtl="0" algn="l">
              <a:lnSpc>
                <a:spcPct val="100000"/>
              </a:lnSpc>
              <a:spcBef>
                <a:spcPts val="0"/>
              </a:spcBef>
              <a:spcAft>
                <a:spcPts val="0"/>
              </a:spcAft>
              <a:buClr>
                <a:srgbClr val="EEF2EC"/>
              </a:buClr>
              <a:buSzPts val="1000"/>
              <a:buFont typeface="Arial"/>
              <a:buNone/>
            </a:pPr>
            <a:r>
              <a:t/>
            </a:r>
            <a:endParaRPr b="0" i="0" sz="1000">
              <a:solidFill>
                <a:srgbClr val="EEF2EC"/>
              </a:solidFill>
              <a:latin typeface="Hind Light"/>
              <a:ea typeface="Hind Light"/>
              <a:cs typeface="Hind Light"/>
              <a:sym typeface="Hind Light"/>
            </a:endParaRPr>
          </a:p>
        </p:txBody>
      </p:sp>
      <p:sp>
        <p:nvSpPr>
          <p:cNvPr id="87" name="Google Shape;87;p33"/>
          <p:cNvSpPr txBox="1"/>
          <p:nvPr/>
        </p:nvSpPr>
        <p:spPr>
          <a:xfrm>
            <a:off x="9888537" y="3522746"/>
            <a:ext cx="1773238" cy="6337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66 Centrepoint Drive</a:t>
            </a:r>
            <a:br>
              <a:rPr b="0" i="0" lang="en-US" sz="1000">
                <a:solidFill>
                  <a:srgbClr val="EEF2EC"/>
                </a:solidFill>
                <a:latin typeface="Hind Light"/>
                <a:ea typeface="Hind Light"/>
                <a:cs typeface="Hind Light"/>
                <a:sym typeface="Hind Light"/>
              </a:rPr>
            </a:br>
            <a:r>
              <a:rPr b="0" i="0" lang="en-US" sz="1000">
                <a:solidFill>
                  <a:srgbClr val="EEF2EC"/>
                </a:solidFill>
                <a:latin typeface="Hind Light"/>
                <a:ea typeface="Hind Light"/>
                <a:cs typeface="Hind Light"/>
                <a:sym typeface="Hind Light"/>
              </a:rPr>
              <a:t>Nepean, Ontario, K2G 6J5</a:t>
            </a:r>
            <a:endParaRPr/>
          </a:p>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Canada</a:t>
            </a:r>
            <a:endParaRPr b="0" i="0" sz="1000">
              <a:solidFill>
                <a:srgbClr val="EEF2EC"/>
              </a:solidFill>
              <a:latin typeface="Hind Light"/>
              <a:ea typeface="Hind Light"/>
              <a:cs typeface="Hind Light"/>
              <a:sym typeface="Hind Light"/>
            </a:endParaRPr>
          </a:p>
        </p:txBody>
      </p:sp>
      <p:sp>
        <p:nvSpPr>
          <p:cNvPr id="88" name="Google Shape;88;p33"/>
          <p:cNvSpPr txBox="1"/>
          <p:nvPr/>
        </p:nvSpPr>
        <p:spPr>
          <a:xfrm>
            <a:off x="7759669" y="3522746"/>
            <a:ext cx="1939700" cy="5711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Rambla Republica de Mexico 6125</a:t>
            </a:r>
            <a:br>
              <a:rPr b="0" i="0" lang="en-US" sz="1000">
                <a:solidFill>
                  <a:srgbClr val="EEF2EC"/>
                </a:solidFill>
                <a:latin typeface="Hind Light"/>
                <a:ea typeface="Hind Light"/>
                <a:cs typeface="Hind Light"/>
                <a:sym typeface="Hind Light"/>
              </a:rPr>
            </a:br>
            <a:r>
              <a:rPr b="0" i="0" lang="en-US" sz="1000">
                <a:solidFill>
                  <a:srgbClr val="EEF2EC"/>
                </a:solidFill>
                <a:latin typeface="Hind Light"/>
                <a:ea typeface="Hind Light"/>
                <a:cs typeface="Hind Light"/>
                <a:sym typeface="Hind Light"/>
              </a:rPr>
              <a:t>11000 Montevideo,</a:t>
            </a:r>
            <a:endParaRPr/>
          </a:p>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Uruguay</a:t>
            </a:r>
            <a:endParaRPr b="0" i="0" sz="1000">
              <a:solidFill>
                <a:srgbClr val="EEF2EC"/>
              </a:solidFill>
              <a:latin typeface="Hind Light"/>
              <a:ea typeface="Hind Light"/>
              <a:cs typeface="Hind Light"/>
              <a:sym typeface="Hind Light"/>
            </a:endParaRPr>
          </a:p>
        </p:txBody>
      </p:sp>
      <p:sp>
        <p:nvSpPr>
          <p:cNvPr id="89" name="Google Shape;89;p33"/>
          <p:cNvSpPr txBox="1"/>
          <p:nvPr/>
        </p:nvSpPr>
        <p:spPr>
          <a:xfrm>
            <a:off x="9888537" y="2653916"/>
            <a:ext cx="1575151" cy="6337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11710 Plaza America Drive Suite 400</a:t>
            </a:r>
            <a:br>
              <a:rPr b="0" i="0" lang="en-US" sz="1000">
                <a:solidFill>
                  <a:srgbClr val="EEF2EC"/>
                </a:solidFill>
                <a:latin typeface="Hind Light"/>
                <a:ea typeface="Hind Light"/>
                <a:cs typeface="Hind Light"/>
                <a:sym typeface="Hind Light"/>
              </a:rPr>
            </a:br>
            <a:r>
              <a:rPr b="0" i="0" lang="en-US" sz="1000">
                <a:solidFill>
                  <a:srgbClr val="EEF2EC"/>
                </a:solidFill>
                <a:latin typeface="Hind Light"/>
                <a:ea typeface="Hind Light"/>
                <a:cs typeface="Hind Light"/>
                <a:sym typeface="Hind Light"/>
              </a:rPr>
              <a:t>Reston, VA 20190, USA</a:t>
            </a:r>
            <a:br>
              <a:rPr b="0" i="0" lang="en-US" sz="1000">
                <a:solidFill>
                  <a:srgbClr val="EEF2EC"/>
                </a:solidFill>
                <a:latin typeface="Hind Light"/>
                <a:ea typeface="Hind Light"/>
                <a:cs typeface="Hind Light"/>
                <a:sym typeface="Hind Light"/>
              </a:rPr>
            </a:br>
            <a:endParaRPr b="0" i="0" sz="1000">
              <a:solidFill>
                <a:srgbClr val="EEF2EC"/>
              </a:solidFill>
              <a:latin typeface="Hind Light"/>
              <a:ea typeface="Hind Light"/>
              <a:cs typeface="Hind Light"/>
              <a:sym typeface="Hind Light"/>
            </a:endParaRPr>
          </a:p>
          <a:p>
            <a:pPr indent="0" lvl="0" marL="0" marR="0" rtl="0" algn="l">
              <a:lnSpc>
                <a:spcPct val="100000"/>
              </a:lnSpc>
              <a:spcBef>
                <a:spcPts val="0"/>
              </a:spcBef>
              <a:spcAft>
                <a:spcPts val="0"/>
              </a:spcAft>
              <a:buClr>
                <a:srgbClr val="EEF2EC"/>
              </a:buClr>
              <a:buSzPts val="1000"/>
              <a:buFont typeface="Arial"/>
              <a:buNone/>
            </a:pPr>
            <a:r>
              <a:t/>
            </a:r>
            <a:endParaRPr b="0" i="0" sz="1000">
              <a:solidFill>
                <a:srgbClr val="EEF2EC"/>
              </a:solidFill>
              <a:latin typeface="Hind Light"/>
              <a:ea typeface="Hind Light"/>
              <a:cs typeface="Hind Light"/>
              <a:sym typeface="Hind Light"/>
            </a:endParaRPr>
          </a:p>
        </p:txBody>
      </p:sp>
      <p:sp>
        <p:nvSpPr>
          <p:cNvPr id="90" name="Google Shape;90;p33"/>
          <p:cNvSpPr txBox="1"/>
          <p:nvPr/>
        </p:nvSpPr>
        <p:spPr>
          <a:xfrm>
            <a:off x="7759669" y="2653916"/>
            <a:ext cx="1575151" cy="5711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Rue Vallin 2</a:t>
            </a:r>
            <a:br>
              <a:rPr b="0" i="0" lang="en-US" sz="1000">
                <a:solidFill>
                  <a:srgbClr val="EEF2EC"/>
                </a:solidFill>
                <a:latin typeface="Hind Light"/>
                <a:ea typeface="Hind Light"/>
                <a:cs typeface="Hind Light"/>
                <a:sym typeface="Hind Light"/>
              </a:rPr>
            </a:br>
            <a:r>
              <a:rPr b="0" i="0" lang="en-US" sz="1000">
                <a:solidFill>
                  <a:srgbClr val="EEF2EC"/>
                </a:solidFill>
                <a:latin typeface="Hind Light"/>
                <a:ea typeface="Hind Light"/>
                <a:cs typeface="Hind Light"/>
                <a:sym typeface="Hind Light"/>
              </a:rPr>
              <a:t>CH-1201 Geneva</a:t>
            </a:r>
            <a:br>
              <a:rPr b="0" i="0" lang="en-US" sz="1000">
                <a:solidFill>
                  <a:srgbClr val="EEF2EC"/>
                </a:solidFill>
                <a:latin typeface="Hind Light"/>
                <a:ea typeface="Hind Light"/>
                <a:cs typeface="Hind Light"/>
                <a:sym typeface="Hind Light"/>
              </a:rPr>
            </a:br>
            <a:r>
              <a:rPr b="0" i="0" lang="en-US" sz="1000">
                <a:solidFill>
                  <a:srgbClr val="EEF2EC"/>
                </a:solidFill>
                <a:latin typeface="Hind Light"/>
                <a:ea typeface="Hind Light"/>
                <a:cs typeface="Hind Light"/>
                <a:sym typeface="Hind Light"/>
              </a:rPr>
              <a:t>Switzerland</a:t>
            </a:r>
            <a:endParaRPr b="0" i="0" sz="1000">
              <a:solidFill>
                <a:srgbClr val="EEF2EC"/>
              </a:solidFill>
              <a:latin typeface="Hind Light"/>
              <a:ea typeface="Hind Light"/>
              <a:cs typeface="Hind Light"/>
              <a:sym typeface="Hind Light"/>
            </a:endParaRPr>
          </a:p>
        </p:txBody>
      </p:sp>
      <p:sp>
        <p:nvSpPr>
          <p:cNvPr id="91" name="Google Shape;91;p33"/>
          <p:cNvSpPr txBox="1"/>
          <p:nvPr>
            <p:ph idx="1" type="body"/>
          </p:nvPr>
        </p:nvSpPr>
        <p:spPr>
          <a:xfrm>
            <a:off x="540000" y="4351780"/>
            <a:ext cx="4097551" cy="902123"/>
          </a:xfrm>
          <a:prstGeom prst="rect">
            <a:avLst/>
          </a:prstGeom>
          <a:noFill/>
          <a:ln>
            <a:noFill/>
          </a:ln>
        </p:spPr>
        <p:txBody>
          <a:bodyPr anchorCtr="0" anchor="t" bIns="45700" lIns="91425" spcFirstLastPara="1" rIns="91425" wrap="square" tIns="45700">
            <a:normAutofit/>
          </a:bodyPr>
          <a:lstStyle>
            <a:lvl1pPr indent="-228600" lvl="0" marL="457200" algn="l">
              <a:lnSpc>
                <a:spcPct val="117000"/>
              </a:lnSpc>
              <a:spcBef>
                <a:spcPts val="0"/>
              </a:spcBef>
              <a:spcAft>
                <a:spcPts val="0"/>
              </a:spcAft>
              <a:buClr>
                <a:srgbClr val="EEF2EC"/>
              </a:buClr>
              <a:buSzPts val="1500"/>
              <a:buFont typeface="Arial"/>
              <a:buNone/>
              <a:defRPr b="0" i="0" sz="1500">
                <a:solidFill>
                  <a:srgbClr val="EEF2EC"/>
                </a:solidFill>
                <a:latin typeface="Hind Light"/>
                <a:ea typeface="Hind Light"/>
                <a:cs typeface="Hind Light"/>
                <a:sym typeface="Hind Light"/>
              </a:defRPr>
            </a:lvl1pPr>
            <a:lvl2pPr indent="-228600" lvl="1" marL="914400" algn="l">
              <a:lnSpc>
                <a:spcPct val="117000"/>
              </a:lnSpc>
              <a:spcBef>
                <a:spcPts val="0"/>
              </a:spcBef>
              <a:spcAft>
                <a:spcPts val="0"/>
              </a:spcAft>
              <a:buClr>
                <a:schemeClr val="lt1"/>
              </a:buClr>
              <a:buSzPts val="1500"/>
              <a:buFont typeface="Arial"/>
              <a:buNone/>
              <a:defRPr b="0" i="0" sz="1500">
                <a:solidFill>
                  <a:schemeClr val="lt1"/>
                </a:solidFill>
                <a:latin typeface="Hind Light"/>
                <a:ea typeface="Hind Light"/>
                <a:cs typeface="Hind Light"/>
                <a:sym typeface="Hind Light"/>
              </a:defRPr>
            </a:lvl2pPr>
            <a:lvl3pPr indent="-228600" lvl="2" marL="1371600" algn="l">
              <a:lnSpc>
                <a:spcPct val="117000"/>
              </a:lnSpc>
              <a:spcBef>
                <a:spcPts val="0"/>
              </a:spcBef>
              <a:spcAft>
                <a:spcPts val="0"/>
              </a:spcAft>
              <a:buClr>
                <a:schemeClr val="dk2"/>
              </a:buClr>
              <a:buSzPts val="1500"/>
              <a:buNone/>
              <a:defRPr b="0" i="0" sz="1500">
                <a:solidFill>
                  <a:schemeClr val="dk2"/>
                </a:solidFill>
                <a:latin typeface="Hind Light"/>
                <a:ea typeface="Hind Light"/>
                <a:cs typeface="Hind Light"/>
                <a:sym typeface="Hind Light"/>
              </a:defRPr>
            </a:lvl3pPr>
            <a:lvl4pPr indent="-330200" lvl="3" marL="1828800" algn="l">
              <a:lnSpc>
                <a:spcPct val="113000"/>
              </a:lnSpc>
              <a:spcBef>
                <a:spcPts val="0"/>
              </a:spcBef>
              <a:spcAft>
                <a:spcPts val="0"/>
              </a:spcAft>
              <a:buClr>
                <a:srgbClr val="FFFFFF"/>
              </a:buClr>
              <a:buSzPts val="1600"/>
              <a:buChar char="•"/>
              <a:defRPr>
                <a:solidFill>
                  <a:srgbClr val="FFFFFF"/>
                </a:solidFill>
              </a:defRPr>
            </a:lvl4pPr>
            <a:lvl5pPr indent="-317500" lvl="4" marL="2286000" algn="l">
              <a:lnSpc>
                <a:spcPct val="112000"/>
              </a:lnSpc>
              <a:spcBef>
                <a:spcPts val="0"/>
              </a:spcBef>
              <a:spcAft>
                <a:spcPts val="0"/>
              </a:spcAft>
              <a:buClr>
                <a:srgbClr val="FFFFFF"/>
              </a:buClr>
              <a:buSzPts val="1400"/>
              <a:buChar char="•"/>
              <a:defRPr>
                <a:solidFill>
                  <a:srgbClr val="FFFFFF"/>
                </a:solidFill>
              </a:defRPr>
            </a:lvl5pPr>
            <a:lvl6pPr indent="-342900" lvl="5" marL="2743200" algn="l">
              <a:lnSpc>
                <a:spcPct val="112000"/>
              </a:lnSpc>
              <a:spcBef>
                <a:spcPts val="0"/>
              </a:spcBef>
              <a:spcAft>
                <a:spcPts val="0"/>
              </a:spcAft>
              <a:buClr>
                <a:schemeClr val="dk1"/>
              </a:buClr>
              <a:buSzPts val="1800"/>
              <a:buChar char="•"/>
              <a:defRPr/>
            </a:lvl6pPr>
            <a:lvl7pPr indent="-342900" lvl="6" marL="3200400" algn="l">
              <a:lnSpc>
                <a:spcPct val="112000"/>
              </a:lnSpc>
              <a:spcBef>
                <a:spcPts val="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3"/>
          <p:cNvSpPr txBox="1"/>
          <p:nvPr/>
        </p:nvSpPr>
        <p:spPr>
          <a:xfrm>
            <a:off x="540000" y="2281238"/>
            <a:ext cx="9001125" cy="1006475"/>
          </a:xfrm>
          <a:prstGeom prst="rect">
            <a:avLst/>
          </a:prstGeom>
          <a:noFill/>
          <a:ln>
            <a:noFill/>
          </a:ln>
        </p:spPr>
        <p:txBody>
          <a:bodyPr anchorCtr="0" anchor="t" bIns="0" lIns="0" spcFirstLastPara="1" rIns="0" wrap="square" tIns="0">
            <a:spAutoFit/>
          </a:bodyPr>
          <a:lstStyle/>
          <a:p>
            <a:pPr indent="0" lvl="0" marL="0" marR="0" rtl="0" algn="l">
              <a:lnSpc>
                <a:spcPct val="109000"/>
              </a:lnSpc>
              <a:spcBef>
                <a:spcPts val="0"/>
              </a:spcBef>
              <a:spcAft>
                <a:spcPts val="0"/>
              </a:spcAft>
              <a:buClr>
                <a:schemeClr val="lt1"/>
              </a:buClr>
              <a:buSzPts val="6000"/>
              <a:buFont typeface="Hind Light"/>
              <a:buNone/>
            </a:pPr>
            <a:r>
              <a:rPr b="0" i="0" lang="en-US" sz="6000">
                <a:solidFill>
                  <a:schemeClr val="lt1"/>
                </a:solidFill>
                <a:latin typeface="Hind Light"/>
                <a:ea typeface="Hind Light"/>
                <a:cs typeface="Hind Light"/>
                <a:sym typeface="Hind Light"/>
              </a:rPr>
              <a:t>Gracias.</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22-Merci">
  <p:cSld name="2022-Merci">
    <p:bg>
      <p:bgPr>
        <a:blipFill>
          <a:blip r:embed="rId2">
            <a:alphaModFix/>
          </a:blip>
          <a:stretch>
            <a:fillRect/>
          </a:stretch>
        </a:blipFill>
      </p:bgPr>
    </p:bg>
    <p:spTree>
      <p:nvGrpSpPr>
        <p:cNvPr id="93" name="Shape 93"/>
        <p:cNvGrpSpPr/>
        <p:nvPr/>
      </p:nvGrpSpPr>
      <p:grpSpPr>
        <a:xfrm>
          <a:off x="0" y="0"/>
          <a:ext cx="0" cy="0"/>
          <a:chOff x="0" y="0"/>
          <a:chExt cx="0" cy="0"/>
        </a:xfrm>
      </p:grpSpPr>
      <p:pic>
        <p:nvPicPr>
          <p:cNvPr id="94" name="Google Shape;94;p34"/>
          <p:cNvPicPr preferRelativeResize="0"/>
          <p:nvPr/>
        </p:nvPicPr>
        <p:blipFill rotWithShape="1">
          <a:blip r:embed="rId3">
            <a:alphaModFix/>
          </a:blip>
          <a:srcRect b="0" l="0" r="0" t="0"/>
          <a:stretch/>
        </p:blipFill>
        <p:spPr>
          <a:xfrm>
            <a:off x="533400" y="6145276"/>
            <a:ext cx="344424" cy="344424"/>
          </a:xfrm>
          <a:prstGeom prst="rect">
            <a:avLst/>
          </a:prstGeom>
          <a:noFill/>
          <a:ln>
            <a:noFill/>
          </a:ln>
        </p:spPr>
      </p:pic>
      <p:sp>
        <p:nvSpPr>
          <p:cNvPr id="95" name="Google Shape;95;p34"/>
          <p:cNvSpPr txBox="1"/>
          <p:nvPr/>
        </p:nvSpPr>
        <p:spPr>
          <a:xfrm>
            <a:off x="1055433" y="6205387"/>
            <a:ext cx="1812925" cy="4905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internetsociety.org</a:t>
            </a:r>
            <a:endParaRPr b="0" i="0" sz="1000">
              <a:solidFill>
                <a:srgbClr val="EEF2EC"/>
              </a:solidFill>
              <a:latin typeface="Hind Light"/>
              <a:ea typeface="Hind Light"/>
              <a:cs typeface="Hind Light"/>
              <a:sym typeface="Hind Light"/>
            </a:endParaRPr>
          </a:p>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@internetsociety</a:t>
            </a:r>
            <a:endParaRPr/>
          </a:p>
        </p:txBody>
      </p:sp>
      <p:sp>
        <p:nvSpPr>
          <p:cNvPr id="96" name="Google Shape;96;p34"/>
          <p:cNvSpPr txBox="1"/>
          <p:nvPr/>
        </p:nvSpPr>
        <p:spPr>
          <a:xfrm>
            <a:off x="9888537" y="4432654"/>
            <a:ext cx="1575151" cy="6337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EF2EC"/>
              </a:buClr>
              <a:buSzPts val="1000"/>
              <a:buFont typeface="Arial"/>
              <a:buNone/>
            </a:pPr>
            <a:r>
              <a:rPr b="0" i="0" lang="en-US" sz="1000" u="none" strike="noStrike">
                <a:solidFill>
                  <a:srgbClr val="EEF2EC"/>
                </a:solidFill>
                <a:latin typeface="Hind Light"/>
                <a:ea typeface="Hind Light"/>
                <a:cs typeface="Hind Light"/>
                <a:sym typeface="Hind Light"/>
              </a:rPr>
              <a:t>3 Temasek Avenue, Level 21</a:t>
            </a:r>
            <a:endParaRPr/>
          </a:p>
          <a:p>
            <a:pPr indent="0" lvl="0" marL="0" marR="0" rtl="0" algn="l">
              <a:lnSpc>
                <a:spcPct val="100000"/>
              </a:lnSpc>
              <a:spcBef>
                <a:spcPts val="0"/>
              </a:spcBef>
              <a:spcAft>
                <a:spcPts val="0"/>
              </a:spcAft>
              <a:buClr>
                <a:srgbClr val="EEF2EC"/>
              </a:buClr>
              <a:buSzPts val="1000"/>
              <a:buFont typeface="Arial"/>
              <a:buNone/>
            </a:pPr>
            <a:r>
              <a:rPr b="0" i="0" lang="en-US" sz="1000" u="none" strike="noStrike">
                <a:solidFill>
                  <a:srgbClr val="EEF2EC"/>
                </a:solidFill>
                <a:latin typeface="Hind Light"/>
                <a:ea typeface="Hind Light"/>
                <a:cs typeface="Hind Light"/>
                <a:sym typeface="Hind Light"/>
              </a:rPr>
              <a:t>Centennial Tower</a:t>
            </a:r>
            <a:endParaRPr/>
          </a:p>
          <a:p>
            <a:pPr indent="0" lvl="0" marL="0" marR="0" rtl="0" algn="l">
              <a:lnSpc>
                <a:spcPct val="100000"/>
              </a:lnSpc>
              <a:spcBef>
                <a:spcPts val="0"/>
              </a:spcBef>
              <a:spcAft>
                <a:spcPts val="0"/>
              </a:spcAft>
              <a:buClr>
                <a:srgbClr val="EEF2EC"/>
              </a:buClr>
              <a:buSzPts val="1000"/>
              <a:buFont typeface="Arial"/>
              <a:buNone/>
            </a:pPr>
            <a:r>
              <a:rPr b="0" i="0" lang="en-US" sz="1000" u="none" strike="noStrike">
                <a:solidFill>
                  <a:srgbClr val="EEF2EC"/>
                </a:solidFill>
                <a:latin typeface="Hind Light"/>
                <a:ea typeface="Hind Light"/>
                <a:cs typeface="Hind Light"/>
                <a:sym typeface="Hind Light"/>
              </a:rPr>
              <a:t>Singapore 039190</a:t>
            </a:r>
            <a:endParaRPr/>
          </a:p>
        </p:txBody>
      </p:sp>
      <p:sp>
        <p:nvSpPr>
          <p:cNvPr id="97" name="Google Shape;97;p34"/>
          <p:cNvSpPr txBox="1"/>
          <p:nvPr/>
        </p:nvSpPr>
        <p:spPr>
          <a:xfrm>
            <a:off x="7759668" y="4432654"/>
            <a:ext cx="1575151" cy="6337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Science Park 400</a:t>
            </a:r>
            <a:br>
              <a:rPr b="0" i="0" lang="en-US" sz="1000">
                <a:solidFill>
                  <a:srgbClr val="EEF2EC"/>
                </a:solidFill>
                <a:latin typeface="Hind Light"/>
                <a:ea typeface="Hind Light"/>
                <a:cs typeface="Hind Light"/>
                <a:sym typeface="Hind Light"/>
              </a:rPr>
            </a:br>
            <a:r>
              <a:rPr b="0" i="0" lang="en-US" sz="1000">
                <a:solidFill>
                  <a:srgbClr val="EEF2EC"/>
                </a:solidFill>
                <a:latin typeface="Hind Light"/>
                <a:ea typeface="Hind Light"/>
                <a:cs typeface="Hind Light"/>
                <a:sym typeface="Hind Light"/>
              </a:rPr>
              <a:t>1098 XH Amsterdam</a:t>
            </a:r>
            <a:br>
              <a:rPr b="0" i="0" lang="en-US" sz="1000">
                <a:solidFill>
                  <a:srgbClr val="EEF2EC"/>
                </a:solidFill>
                <a:latin typeface="Hind Light"/>
                <a:ea typeface="Hind Light"/>
                <a:cs typeface="Hind Light"/>
                <a:sym typeface="Hind Light"/>
              </a:rPr>
            </a:br>
            <a:r>
              <a:rPr b="0" i="0" lang="en-US" sz="1000">
                <a:solidFill>
                  <a:srgbClr val="EEF2EC"/>
                </a:solidFill>
                <a:latin typeface="Hind Light"/>
                <a:ea typeface="Hind Light"/>
                <a:cs typeface="Hind Light"/>
                <a:sym typeface="Hind Light"/>
              </a:rPr>
              <a:t>Netherlands</a:t>
            </a:r>
            <a:br>
              <a:rPr b="0" i="0" lang="en-US" sz="1000">
                <a:solidFill>
                  <a:srgbClr val="EEF2EC"/>
                </a:solidFill>
                <a:latin typeface="Hind Light"/>
                <a:ea typeface="Hind Light"/>
                <a:cs typeface="Hind Light"/>
                <a:sym typeface="Hind Light"/>
              </a:rPr>
            </a:br>
            <a:endParaRPr b="0" i="0" sz="1000">
              <a:solidFill>
                <a:srgbClr val="EEF2EC"/>
              </a:solidFill>
              <a:latin typeface="Hind Light"/>
              <a:ea typeface="Hind Light"/>
              <a:cs typeface="Hind Light"/>
              <a:sym typeface="Hind Light"/>
            </a:endParaRPr>
          </a:p>
          <a:p>
            <a:pPr indent="0" lvl="0" marL="0" marR="0" rtl="0" algn="l">
              <a:lnSpc>
                <a:spcPct val="100000"/>
              </a:lnSpc>
              <a:spcBef>
                <a:spcPts val="0"/>
              </a:spcBef>
              <a:spcAft>
                <a:spcPts val="0"/>
              </a:spcAft>
              <a:buClr>
                <a:srgbClr val="EEF2EC"/>
              </a:buClr>
              <a:buSzPts val="1000"/>
              <a:buFont typeface="Arial"/>
              <a:buNone/>
            </a:pPr>
            <a:r>
              <a:t/>
            </a:r>
            <a:endParaRPr b="0" i="0" sz="1000">
              <a:solidFill>
                <a:srgbClr val="EEF2EC"/>
              </a:solidFill>
              <a:latin typeface="Hind Light"/>
              <a:ea typeface="Hind Light"/>
              <a:cs typeface="Hind Light"/>
              <a:sym typeface="Hind Light"/>
            </a:endParaRPr>
          </a:p>
        </p:txBody>
      </p:sp>
      <p:sp>
        <p:nvSpPr>
          <p:cNvPr id="98" name="Google Shape;98;p34"/>
          <p:cNvSpPr txBox="1"/>
          <p:nvPr/>
        </p:nvSpPr>
        <p:spPr>
          <a:xfrm>
            <a:off x="9888537" y="3522746"/>
            <a:ext cx="1773238" cy="6337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66 Centrepoint Drive</a:t>
            </a:r>
            <a:br>
              <a:rPr b="0" i="0" lang="en-US" sz="1000">
                <a:solidFill>
                  <a:srgbClr val="EEF2EC"/>
                </a:solidFill>
                <a:latin typeface="Hind Light"/>
                <a:ea typeface="Hind Light"/>
                <a:cs typeface="Hind Light"/>
                <a:sym typeface="Hind Light"/>
              </a:rPr>
            </a:br>
            <a:r>
              <a:rPr b="0" i="0" lang="en-US" sz="1000">
                <a:solidFill>
                  <a:srgbClr val="EEF2EC"/>
                </a:solidFill>
                <a:latin typeface="Hind Light"/>
                <a:ea typeface="Hind Light"/>
                <a:cs typeface="Hind Light"/>
                <a:sym typeface="Hind Light"/>
              </a:rPr>
              <a:t>Nepean, Ontario, K2G 6J5</a:t>
            </a:r>
            <a:endParaRPr/>
          </a:p>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Canada</a:t>
            </a:r>
            <a:endParaRPr b="0" i="0" sz="1000">
              <a:solidFill>
                <a:srgbClr val="EEF2EC"/>
              </a:solidFill>
              <a:latin typeface="Hind Light"/>
              <a:ea typeface="Hind Light"/>
              <a:cs typeface="Hind Light"/>
              <a:sym typeface="Hind Light"/>
            </a:endParaRPr>
          </a:p>
        </p:txBody>
      </p:sp>
      <p:sp>
        <p:nvSpPr>
          <p:cNvPr id="99" name="Google Shape;99;p34"/>
          <p:cNvSpPr txBox="1"/>
          <p:nvPr/>
        </p:nvSpPr>
        <p:spPr>
          <a:xfrm>
            <a:off x="7759669" y="3522746"/>
            <a:ext cx="1939700" cy="5711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Rambla Republica de Mexico 6125</a:t>
            </a:r>
            <a:br>
              <a:rPr b="0" i="0" lang="en-US" sz="1000">
                <a:solidFill>
                  <a:srgbClr val="EEF2EC"/>
                </a:solidFill>
                <a:latin typeface="Hind Light"/>
                <a:ea typeface="Hind Light"/>
                <a:cs typeface="Hind Light"/>
                <a:sym typeface="Hind Light"/>
              </a:rPr>
            </a:br>
            <a:r>
              <a:rPr b="0" i="0" lang="en-US" sz="1000">
                <a:solidFill>
                  <a:srgbClr val="EEF2EC"/>
                </a:solidFill>
                <a:latin typeface="Hind Light"/>
                <a:ea typeface="Hind Light"/>
                <a:cs typeface="Hind Light"/>
                <a:sym typeface="Hind Light"/>
              </a:rPr>
              <a:t>11000 Montevideo,</a:t>
            </a:r>
            <a:endParaRPr/>
          </a:p>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Uruguay</a:t>
            </a:r>
            <a:endParaRPr b="0" i="0" sz="1000">
              <a:solidFill>
                <a:srgbClr val="EEF2EC"/>
              </a:solidFill>
              <a:latin typeface="Hind Light"/>
              <a:ea typeface="Hind Light"/>
              <a:cs typeface="Hind Light"/>
              <a:sym typeface="Hind Light"/>
            </a:endParaRPr>
          </a:p>
        </p:txBody>
      </p:sp>
      <p:sp>
        <p:nvSpPr>
          <p:cNvPr id="100" name="Google Shape;100;p34"/>
          <p:cNvSpPr txBox="1"/>
          <p:nvPr/>
        </p:nvSpPr>
        <p:spPr>
          <a:xfrm>
            <a:off x="9888537" y="2653916"/>
            <a:ext cx="1575151" cy="63379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11710 Plaza America Drive Suite 400</a:t>
            </a:r>
            <a:br>
              <a:rPr b="0" i="0" lang="en-US" sz="1000">
                <a:solidFill>
                  <a:srgbClr val="EEF2EC"/>
                </a:solidFill>
                <a:latin typeface="Hind Light"/>
                <a:ea typeface="Hind Light"/>
                <a:cs typeface="Hind Light"/>
                <a:sym typeface="Hind Light"/>
              </a:rPr>
            </a:br>
            <a:r>
              <a:rPr b="0" i="0" lang="en-US" sz="1000">
                <a:solidFill>
                  <a:srgbClr val="EEF2EC"/>
                </a:solidFill>
                <a:latin typeface="Hind Light"/>
                <a:ea typeface="Hind Light"/>
                <a:cs typeface="Hind Light"/>
                <a:sym typeface="Hind Light"/>
              </a:rPr>
              <a:t>Reston, VA 20190, USA</a:t>
            </a:r>
            <a:br>
              <a:rPr b="0" i="0" lang="en-US" sz="1000">
                <a:solidFill>
                  <a:srgbClr val="EEF2EC"/>
                </a:solidFill>
                <a:latin typeface="Hind Light"/>
                <a:ea typeface="Hind Light"/>
                <a:cs typeface="Hind Light"/>
                <a:sym typeface="Hind Light"/>
              </a:rPr>
            </a:br>
            <a:endParaRPr b="0" i="0" sz="1000">
              <a:solidFill>
                <a:srgbClr val="EEF2EC"/>
              </a:solidFill>
              <a:latin typeface="Hind Light"/>
              <a:ea typeface="Hind Light"/>
              <a:cs typeface="Hind Light"/>
              <a:sym typeface="Hind Light"/>
            </a:endParaRPr>
          </a:p>
          <a:p>
            <a:pPr indent="0" lvl="0" marL="0" marR="0" rtl="0" algn="l">
              <a:lnSpc>
                <a:spcPct val="100000"/>
              </a:lnSpc>
              <a:spcBef>
                <a:spcPts val="0"/>
              </a:spcBef>
              <a:spcAft>
                <a:spcPts val="0"/>
              </a:spcAft>
              <a:buClr>
                <a:srgbClr val="EEF2EC"/>
              </a:buClr>
              <a:buSzPts val="1000"/>
              <a:buFont typeface="Arial"/>
              <a:buNone/>
            </a:pPr>
            <a:r>
              <a:t/>
            </a:r>
            <a:endParaRPr b="0" i="0" sz="1000">
              <a:solidFill>
                <a:srgbClr val="EEF2EC"/>
              </a:solidFill>
              <a:latin typeface="Hind Light"/>
              <a:ea typeface="Hind Light"/>
              <a:cs typeface="Hind Light"/>
              <a:sym typeface="Hind Light"/>
            </a:endParaRPr>
          </a:p>
        </p:txBody>
      </p:sp>
      <p:sp>
        <p:nvSpPr>
          <p:cNvPr id="101" name="Google Shape;101;p34"/>
          <p:cNvSpPr txBox="1"/>
          <p:nvPr/>
        </p:nvSpPr>
        <p:spPr>
          <a:xfrm>
            <a:off x="7759669" y="2653916"/>
            <a:ext cx="1575151" cy="57114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EEF2EC"/>
              </a:buClr>
              <a:buSzPts val="1000"/>
              <a:buFont typeface="Arial"/>
              <a:buNone/>
            </a:pPr>
            <a:r>
              <a:rPr b="0" i="0" lang="en-US" sz="1000">
                <a:solidFill>
                  <a:srgbClr val="EEF2EC"/>
                </a:solidFill>
                <a:latin typeface="Hind Light"/>
                <a:ea typeface="Hind Light"/>
                <a:cs typeface="Hind Light"/>
                <a:sym typeface="Hind Light"/>
              </a:rPr>
              <a:t>Rue Vallin 2</a:t>
            </a:r>
            <a:br>
              <a:rPr b="0" i="0" lang="en-US" sz="1000">
                <a:solidFill>
                  <a:srgbClr val="EEF2EC"/>
                </a:solidFill>
                <a:latin typeface="Hind Light"/>
                <a:ea typeface="Hind Light"/>
                <a:cs typeface="Hind Light"/>
                <a:sym typeface="Hind Light"/>
              </a:rPr>
            </a:br>
            <a:r>
              <a:rPr b="0" i="0" lang="en-US" sz="1000">
                <a:solidFill>
                  <a:srgbClr val="EEF2EC"/>
                </a:solidFill>
                <a:latin typeface="Hind Light"/>
                <a:ea typeface="Hind Light"/>
                <a:cs typeface="Hind Light"/>
                <a:sym typeface="Hind Light"/>
              </a:rPr>
              <a:t>CH-1201 Geneva</a:t>
            </a:r>
            <a:br>
              <a:rPr b="0" i="0" lang="en-US" sz="1000">
                <a:solidFill>
                  <a:srgbClr val="EEF2EC"/>
                </a:solidFill>
                <a:latin typeface="Hind Light"/>
                <a:ea typeface="Hind Light"/>
                <a:cs typeface="Hind Light"/>
                <a:sym typeface="Hind Light"/>
              </a:rPr>
            </a:br>
            <a:r>
              <a:rPr b="0" i="0" lang="en-US" sz="1000">
                <a:solidFill>
                  <a:srgbClr val="EEF2EC"/>
                </a:solidFill>
                <a:latin typeface="Hind Light"/>
                <a:ea typeface="Hind Light"/>
                <a:cs typeface="Hind Light"/>
                <a:sym typeface="Hind Light"/>
              </a:rPr>
              <a:t>Switzerland</a:t>
            </a:r>
            <a:endParaRPr b="0" i="0" sz="1000">
              <a:solidFill>
                <a:srgbClr val="EEF2EC"/>
              </a:solidFill>
              <a:latin typeface="Hind Light"/>
              <a:ea typeface="Hind Light"/>
              <a:cs typeface="Hind Light"/>
              <a:sym typeface="Hind Light"/>
            </a:endParaRPr>
          </a:p>
        </p:txBody>
      </p:sp>
      <p:sp>
        <p:nvSpPr>
          <p:cNvPr id="102" name="Google Shape;102;p34"/>
          <p:cNvSpPr txBox="1"/>
          <p:nvPr>
            <p:ph idx="1" type="body"/>
          </p:nvPr>
        </p:nvSpPr>
        <p:spPr>
          <a:xfrm>
            <a:off x="540000" y="4351780"/>
            <a:ext cx="4097551" cy="902123"/>
          </a:xfrm>
          <a:prstGeom prst="rect">
            <a:avLst/>
          </a:prstGeom>
          <a:noFill/>
          <a:ln>
            <a:noFill/>
          </a:ln>
        </p:spPr>
        <p:txBody>
          <a:bodyPr anchorCtr="0" anchor="t" bIns="45700" lIns="91425" spcFirstLastPara="1" rIns="91425" wrap="square" tIns="45700">
            <a:normAutofit/>
          </a:bodyPr>
          <a:lstStyle>
            <a:lvl1pPr indent="-228600" lvl="0" marL="457200" algn="l">
              <a:lnSpc>
                <a:spcPct val="117000"/>
              </a:lnSpc>
              <a:spcBef>
                <a:spcPts val="0"/>
              </a:spcBef>
              <a:spcAft>
                <a:spcPts val="0"/>
              </a:spcAft>
              <a:buClr>
                <a:srgbClr val="EEF2EC"/>
              </a:buClr>
              <a:buSzPts val="1500"/>
              <a:buFont typeface="Arial"/>
              <a:buNone/>
              <a:defRPr b="0" i="0" sz="1500">
                <a:solidFill>
                  <a:srgbClr val="EEF2EC"/>
                </a:solidFill>
                <a:latin typeface="Hind Light"/>
                <a:ea typeface="Hind Light"/>
                <a:cs typeface="Hind Light"/>
                <a:sym typeface="Hind Light"/>
              </a:defRPr>
            </a:lvl1pPr>
            <a:lvl2pPr indent="-228600" lvl="1" marL="914400" algn="l">
              <a:lnSpc>
                <a:spcPct val="117000"/>
              </a:lnSpc>
              <a:spcBef>
                <a:spcPts val="0"/>
              </a:spcBef>
              <a:spcAft>
                <a:spcPts val="0"/>
              </a:spcAft>
              <a:buClr>
                <a:schemeClr val="lt1"/>
              </a:buClr>
              <a:buSzPts val="1500"/>
              <a:buFont typeface="Arial"/>
              <a:buNone/>
              <a:defRPr b="0" i="0" sz="1500">
                <a:solidFill>
                  <a:schemeClr val="lt1"/>
                </a:solidFill>
                <a:latin typeface="Hind Light"/>
                <a:ea typeface="Hind Light"/>
                <a:cs typeface="Hind Light"/>
                <a:sym typeface="Hind Light"/>
              </a:defRPr>
            </a:lvl2pPr>
            <a:lvl3pPr indent="-228600" lvl="2" marL="1371600" algn="l">
              <a:lnSpc>
                <a:spcPct val="117000"/>
              </a:lnSpc>
              <a:spcBef>
                <a:spcPts val="0"/>
              </a:spcBef>
              <a:spcAft>
                <a:spcPts val="0"/>
              </a:spcAft>
              <a:buClr>
                <a:schemeClr val="dk2"/>
              </a:buClr>
              <a:buSzPts val="1500"/>
              <a:buNone/>
              <a:defRPr b="0" i="0" sz="1500">
                <a:solidFill>
                  <a:schemeClr val="dk2"/>
                </a:solidFill>
                <a:latin typeface="Hind Light"/>
                <a:ea typeface="Hind Light"/>
                <a:cs typeface="Hind Light"/>
                <a:sym typeface="Hind Light"/>
              </a:defRPr>
            </a:lvl3pPr>
            <a:lvl4pPr indent="-330200" lvl="3" marL="1828800" algn="l">
              <a:lnSpc>
                <a:spcPct val="113000"/>
              </a:lnSpc>
              <a:spcBef>
                <a:spcPts val="0"/>
              </a:spcBef>
              <a:spcAft>
                <a:spcPts val="0"/>
              </a:spcAft>
              <a:buClr>
                <a:srgbClr val="FFFFFF"/>
              </a:buClr>
              <a:buSzPts val="1600"/>
              <a:buChar char="•"/>
              <a:defRPr>
                <a:solidFill>
                  <a:srgbClr val="FFFFFF"/>
                </a:solidFill>
              </a:defRPr>
            </a:lvl4pPr>
            <a:lvl5pPr indent="-317500" lvl="4" marL="2286000" algn="l">
              <a:lnSpc>
                <a:spcPct val="112000"/>
              </a:lnSpc>
              <a:spcBef>
                <a:spcPts val="0"/>
              </a:spcBef>
              <a:spcAft>
                <a:spcPts val="0"/>
              </a:spcAft>
              <a:buClr>
                <a:srgbClr val="FFFFFF"/>
              </a:buClr>
              <a:buSzPts val="1400"/>
              <a:buChar char="•"/>
              <a:defRPr>
                <a:solidFill>
                  <a:srgbClr val="FFFFFF"/>
                </a:solidFill>
              </a:defRPr>
            </a:lvl5pPr>
            <a:lvl6pPr indent="-342900" lvl="5" marL="2743200" algn="l">
              <a:lnSpc>
                <a:spcPct val="112000"/>
              </a:lnSpc>
              <a:spcBef>
                <a:spcPts val="0"/>
              </a:spcBef>
              <a:spcAft>
                <a:spcPts val="0"/>
              </a:spcAft>
              <a:buClr>
                <a:schemeClr val="dk1"/>
              </a:buClr>
              <a:buSzPts val="1800"/>
              <a:buChar char="•"/>
              <a:defRPr/>
            </a:lvl6pPr>
            <a:lvl7pPr indent="-342900" lvl="6" marL="3200400" algn="l">
              <a:lnSpc>
                <a:spcPct val="112000"/>
              </a:lnSpc>
              <a:spcBef>
                <a:spcPts val="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34"/>
          <p:cNvSpPr txBox="1"/>
          <p:nvPr/>
        </p:nvSpPr>
        <p:spPr>
          <a:xfrm>
            <a:off x="540000" y="2281238"/>
            <a:ext cx="9001125" cy="1006475"/>
          </a:xfrm>
          <a:prstGeom prst="rect">
            <a:avLst/>
          </a:prstGeom>
          <a:noFill/>
          <a:ln>
            <a:noFill/>
          </a:ln>
        </p:spPr>
        <p:txBody>
          <a:bodyPr anchorCtr="0" anchor="t" bIns="0" lIns="0" spcFirstLastPara="1" rIns="0" wrap="square" tIns="0">
            <a:spAutoFit/>
          </a:bodyPr>
          <a:lstStyle/>
          <a:p>
            <a:pPr indent="0" lvl="0" marL="0" marR="0" rtl="0" algn="l">
              <a:lnSpc>
                <a:spcPct val="109000"/>
              </a:lnSpc>
              <a:spcBef>
                <a:spcPts val="0"/>
              </a:spcBef>
              <a:spcAft>
                <a:spcPts val="0"/>
              </a:spcAft>
              <a:buClr>
                <a:schemeClr val="lt1"/>
              </a:buClr>
              <a:buSzPts val="6000"/>
              <a:buFont typeface="Hind Light"/>
              <a:buNone/>
            </a:pPr>
            <a:r>
              <a:rPr b="0" i="0" lang="en-US" sz="6000">
                <a:solidFill>
                  <a:schemeClr val="lt1"/>
                </a:solidFill>
                <a:latin typeface="Hind Light"/>
                <a:ea typeface="Hind Light"/>
                <a:cs typeface="Hind Light"/>
                <a:sym typeface="Hind Light"/>
              </a:rPr>
              <a:t>Merci.</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22 Title Only" type="titleOnly">
  <p:cSld name="TITLE_ONLY">
    <p:spTree>
      <p:nvGrpSpPr>
        <p:cNvPr id="20" name="Shape 20"/>
        <p:cNvGrpSpPr/>
        <p:nvPr/>
      </p:nvGrpSpPr>
      <p:grpSpPr>
        <a:xfrm>
          <a:off x="0" y="0"/>
          <a:ext cx="0" cy="0"/>
          <a:chOff x="0" y="0"/>
          <a:chExt cx="0" cy="0"/>
        </a:xfrm>
      </p:grpSpPr>
      <p:pic>
        <p:nvPicPr>
          <p:cNvPr id="21" name="Google Shape;21;p21"/>
          <p:cNvPicPr preferRelativeResize="0"/>
          <p:nvPr/>
        </p:nvPicPr>
        <p:blipFill rotWithShape="1">
          <a:blip r:embed="rId2">
            <a:alphaModFix/>
          </a:blip>
          <a:srcRect b="0" l="0" r="0" t="0"/>
          <a:stretch/>
        </p:blipFill>
        <p:spPr>
          <a:xfrm>
            <a:off x="535168" y="6191770"/>
            <a:ext cx="344424" cy="344424"/>
          </a:xfrm>
          <a:prstGeom prst="rect">
            <a:avLst/>
          </a:prstGeom>
          <a:noFill/>
          <a:ln>
            <a:noFill/>
          </a:ln>
        </p:spPr>
      </p:pic>
      <p:sp>
        <p:nvSpPr>
          <p:cNvPr id="22" name="Google Shape;22;p21"/>
          <p:cNvSpPr txBox="1"/>
          <p:nvPr>
            <p:ph idx="12" type="sldNum"/>
          </p:nvPr>
        </p:nvSpPr>
        <p:spPr>
          <a:xfrm>
            <a:off x="8856920" y="6191770"/>
            <a:ext cx="2743200" cy="365125"/>
          </a:xfrm>
          <a:prstGeom prst="rect">
            <a:avLst/>
          </a:prstGeom>
          <a:noFill/>
          <a:ln>
            <a:noFill/>
          </a:ln>
        </p:spPr>
        <p:txBody>
          <a:bodyPr anchorCtr="0" anchor="t" bIns="0" lIns="0" spcFirstLastPara="1" rIns="0" wrap="square" tIns="0">
            <a:noAutofit/>
          </a:bodyPr>
          <a:lstStyle>
            <a:lvl1pPr indent="0" lvl="0" marL="0" algn="r">
              <a:spcBef>
                <a:spcPts val="0"/>
              </a:spcBef>
              <a:spcAft>
                <a:spcPts val="0"/>
              </a:spcAft>
              <a:buNone/>
              <a:defRPr b="0" i="0" sz="1000" u="none" cap="none" strike="noStrike">
                <a:solidFill>
                  <a:schemeClr val="dk1"/>
                </a:solidFill>
                <a:latin typeface="Hind Light"/>
                <a:ea typeface="Hind Light"/>
                <a:cs typeface="Hind Light"/>
                <a:sym typeface="Hind Light"/>
              </a:defRPr>
            </a:lvl1pPr>
            <a:lvl2pPr indent="0" lvl="1" marL="0" algn="r">
              <a:spcBef>
                <a:spcPts val="0"/>
              </a:spcBef>
              <a:spcAft>
                <a:spcPts val="0"/>
              </a:spcAft>
              <a:buNone/>
              <a:defRPr b="0" i="0" sz="1000" u="none" cap="none" strike="noStrike">
                <a:solidFill>
                  <a:schemeClr val="dk1"/>
                </a:solidFill>
                <a:latin typeface="Hind Light"/>
                <a:ea typeface="Hind Light"/>
                <a:cs typeface="Hind Light"/>
                <a:sym typeface="Hind Light"/>
              </a:defRPr>
            </a:lvl2pPr>
            <a:lvl3pPr indent="0" lvl="2" marL="0" algn="r">
              <a:spcBef>
                <a:spcPts val="0"/>
              </a:spcBef>
              <a:spcAft>
                <a:spcPts val="0"/>
              </a:spcAft>
              <a:buNone/>
              <a:defRPr b="0" i="0" sz="1000" u="none" cap="none" strike="noStrike">
                <a:solidFill>
                  <a:schemeClr val="dk1"/>
                </a:solidFill>
                <a:latin typeface="Hind Light"/>
                <a:ea typeface="Hind Light"/>
                <a:cs typeface="Hind Light"/>
                <a:sym typeface="Hind Light"/>
              </a:defRPr>
            </a:lvl3pPr>
            <a:lvl4pPr indent="0" lvl="3" marL="0" algn="r">
              <a:spcBef>
                <a:spcPts val="0"/>
              </a:spcBef>
              <a:spcAft>
                <a:spcPts val="0"/>
              </a:spcAft>
              <a:buNone/>
              <a:defRPr b="0" i="0" sz="1000" u="none" cap="none" strike="noStrike">
                <a:solidFill>
                  <a:schemeClr val="dk1"/>
                </a:solidFill>
                <a:latin typeface="Hind Light"/>
                <a:ea typeface="Hind Light"/>
                <a:cs typeface="Hind Light"/>
                <a:sym typeface="Hind Light"/>
              </a:defRPr>
            </a:lvl4pPr>
            <a:lvl5pPr indent="0" lvl="4" marL="0" algn="r">
              <a:spcBef>
                <a:spcPts val="0"/>
              </a:spcBef>
              <a:spcAft>
                <a:spcPts val="0"/>
              </a:spcAft>
              <a:buNone/>
              <a:defRPr b="0" i="0" sz="1000" u="none" cap="none" strike="noStrike">
                <a:solidFill>
                  <a:schemeClr val="dk1"/>
                </a:solidFill>
                <a:latin typeface="Hind Light"/>
                <a:ea typeface="Hind Light"/>
                <a:cs typeface="Hind Light"/>
                <a:sym typeface="Hind Light"/>
              </a:defRPr>
            </a:lvl5pPr>
            <a:lvl6pPr indent="0" lvl="5" marL="0" algn="r">
              <a:spcBef>
                <a:spcPts val="0"/>
              </a:spcBef>
              <a:spcAft>
                <a:spcPts val="0"/>
              </a:spcAft>
              <a:buNone/>
              <a:defRPr b="0" i="0" sz="1000" u="none" cap="none" strike="noStrike">
                <a:solidFill>
                  <a:schemeClr val="dk1"/>
                </a:solidFill>
                <a:latin typeface="Hind Light"/>
                <a:ea typeface="Hind Light"/>
                <a:cs typeface="Hind Light"/>
                <a:sym typeface="Hind Light"/>
              </a:defRPr>
            </a:lvl6pPr>
            <a:lvl7pPr indent="0" lvl="6" marL="0" algn="r">
              <a:spcBef>
                <a:spcPts val="0"/>
              </a:spcBef>
              <a:spcAft>
                <a:spcPts val="0"/>
              </a:spcAft>
              <a:buNone/>
              <a:defRPr b="0" i="0" sz="1000" u="none" cap="none" strike="noStrike">
                <a:solidFill>
                  <a:schemeClr val="dk1"/>
                </a:solidFill>
                <a:latin typeface="Hind Light"/>
                <a:ea typeface="Hind Light"/>
                <a:cs typeface="Hind Light"/>
                <a:sym typeface="Hind Light"/>
              </a:defRPr>
            </a:lvl7pPr>
            <a:lvl8pPr indent="0" lvl="7" marL="0" algn="r">
              <a:spcBef>
                <a:spcPts val="0"/>
              </a:spcBef>
              <a:spcAft>
                <a:spcPts val="0"/>
              </a:spcAft>
              <a:buNone/>
              <a:defRPr b="0" i="0" sz="1000" u="none" cap="none" strike="noStrike">
                <a:solidFill>
                  <a:schemeClr val="dk1"/>
                </a:solidFill>
                <a:latin typeface="Hind Light"/>
                <a:ea typeface="Hind Light"/>
                <a:cs typeface="Hind Light"/>
                <a:sym typeface="Hind Light"/>
              </a:defRPr>
            </a:lvl8pPr>
            <a:lvl9pPr indent="0" lvl="8" marL="0" algn="r">
              <a:spcBef>
                <a:spcPts val="0"/>
              </a:spcBef>
              <a:spcAft>
                <a:spcPts val="0"/>
              </a:spcAft>
              <a:buNone/>
              <a:defRPr b="0" i="0" sz="1000" u="none" cap="none" strike="noStrike">
                <a:solidFill>
                  <a:schemeClr val="dk1"/>
                </a:solidFill>
                <a:latin typeface="Hind Light"/>
                <a:ea typeface="Hind Light"/>
                <a:cs typeface="Hind Light"/>
                <a:sym typeface="Hind Light"/>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21"/>
          <p:cNvSpPr txBox="1"/>
          <p:nvPr>
            <p:ph type="title"/>
          </p:nvPr>
        </p:nvSpPr>
        <p:spPr>
          <a:xfrm>
            <a:off x="541337" y="566739"/>
            <a:ext cx="11628483" cy="603694"/>
          </a:xfrm>
          <a:prstGeom prst="rect">
            <a:avLst/>
          </a:prstGeom>
          <a:noFill/>
          <a:ln>
            <a:noFill/>
          </a:ln>
        </p:spPr>
        <p:txBody>
          <a:bodyPr anchorCtr="0" anchor="t" bIns="0" lIns="0" spcFirstLastPara="1" rIns="0" wrap="square" tIns="0">
            <a:noAutofit/>
          </a:bodyPr>
          <a:lstStyle>
            <a:lvl1pPr lvl="0" algn="l">
              <a:lnSpc>
                <a:spcPct val="106000"/>
              </a:lnSpc>
              <a:spcBef>
                <a:spcPts val="0"/>
              </a:spcBef>
              <a:spcAft>
                <a:spcPts val="0"/>
              </a:spcAft>
              <a:buSzPts val="1400"/>
              <a:buNone/>
              <a:defRPr/>
            </a:lvl1pPr>
            <a:lvl2pPr lvl="1" algn="l">
              <a:lnSpc>
                <a:spcPct val="106000"/>
              </a:lnSpc>
              <a:spcBef>
                <a:spcPts val="0"/>
              </a:spcBef>
              <a:spcAft>
                <a:spcPts val="0"/>
              </a:spcAft>
              <a:buSzPts val="1400"/>
              <a:buNone/>
              <a:defRPr/>
            </a:lvl2pPr>
            <a:lvl3pPr lvl="2" algn="l">
              <a:lnSpc>
                <a:spcPct val="106000"/>
              </a:lnSpc>
              <a:spcBef>
                <a:spcPts val="0"/>
              </a:spcBef>
              <a:spcAft>
                <a:spcPts val="0"/>
              </a:spcAft>
              <a:buSzPts val="1400"/>
              <a:buNone/>
              <a:defRPr/>
            </a:lvl3pPr>
            <a:lvl4pPr lvl="3" algn="l">
              <a:lnSpc>
                <a:spcPct val="106000"/>
              </a:lnSpc>
              <a:spcBef>
                <a:spcPts val="0"/>
              </a:spcBef>
              <a:spcAft>
                <a:spcPts val="0"/>
              </a:spcAft>
              <a:buSzPts val="1400"/>
              <a:buNone/>
              <a:defRPr/>
            </a:lvl4pPr>
            <a:lvl5pPr lvl="4" algn="l">
              <a:lnSpc>
                <a:spcPct val="106000"/>
              </a:lnSpc>
              <a:spcBef>
                <a:spcPts val="0"/>
              </a:spcBef>
              <a:spcAft>
                <a:spcPts val="0"/>
              </a:spcAft>
              <a:buSzPts val="1400"/>
              <a:buNone/>
              <a:defRPr/>
            </a:lvl5pPr>
            <a:lvl6pPr lvl="5" algn="l">
              <a:lnSpc>
                <a:spcPct val="106000"/>
              </a:lnSpc>
              <a:spcBef>
                <a:spcPts val="0"/>
              </a:spcBef>
              <a:spcAft>
                <a:spcPts val="0"/>
              </a:spcAft>
              <a:buSzPts val="1400"/>
              <a:buNone/>
              <a:defRPr/>
            </a:lvl6pPr>
            <a:lvl7pPr lvl="6" algn="l">
              <a:lnSpc>
                <a:spcPct val="106000"/>
              </a:lnSpc>
              <a:spcBef>
                <a:spcPts val="0"/>
              </a:spcBef>
              <a:spcAft>
                <a:spcPts val="0"/>
              </a:spcAft>
              <a:buSzPts val="1400"/>
              <a:buNone/>
              <a:defRPr/>
            </a:lvl7pPr>
            <a:lvl8pPr lvl="7" algn="l">
              <a:lnSpc>
                <a:spcPct val="106000"/>
              </a:lnSpc>
              <a:spcBef>
                <a:spcPts val="0"/>
              </a:spcBef>
              <a:spcAft>
                <a:spcPts val="0"/>
              </a:spcAft>
              <a:buSzPts val="1400"/>
              <a:buNone/>
              <a:defRPr/>
            </a:lvl8pPr>
            <a:lvl9pPr lvl="8" algn="l">
              <a:lnSpc>
                <a:spcPct val="106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22 Picture with Caption">
  <p:cSld name="2022 Picture with Caption">
    <p:spTree>
      <p:nvGrpSpPr>
        <p:cNvPr id="24" name="Shape 24"/>
        <p:cNvGrpSpPr/>
        <p:nvPr/>
      </p:nvGrpSpPr>
      <p:grpSpPr>
        <a:xfrm>
          <a:off x="0" y="0"/>
          <a:ext cx="0" cy="0"/>
          <a:chOff x="0" y="0"/>
          <a:chExt cx="0" cy="0"/>
        </a:xfrm>
      </p:grpSpPr>
      <p:pic>
        <p:nvPicPr>
          <p:cNvPr id="25" name="Google Shape;25;p22"/>
          <p:cNvPicPr preferRelativeResize="0"/>
          <p:nvPr/>
        </p:nvPicPr>
        <p:blipFill rotWithShape="1">
          <a:blip r:embed="rId2">
            <a:alphaModFix/>
          </a:blip>
          <a:srcRect b="0" l="0" r="0" t="0"/>
          <a:stretch/>
        </p:blipFill>
        <p:spPr>
          <a:xfrm>
            <a:off x="535168" y="6191770"/>
            <a:ext cx="344424" cy="344424"/>
          </a:xfrm>
          <a:prstGeom prst="rect">
            <a:avLst/>
          </a:prstGeom>
          <a:noFill/>
          <a:ln>
            <a:noFill/>
          </a:ln>
        </p:spPr>
      </p:pic>
      <p:sp>
        <p:nvSpPr>
          <p:cNvPr id="26" name="Google Shape;26;p22"/>
          <p:cNvSpPr txBox="1"/>
          <p:nvPr>
            <p:ph idx="12" type="sldNum"/>
          </p:nvPr>
        </p:nvSpPr>
        <p:spPr>
          <a:xfrm>
            <a:off x="8856920" y="6191770"/>
            <a:ext cx="2743200" cy="365125"/>
          </a:xfrm>
          <a:prstGeom prst="rect">
            <a:avLst/>
          </a:prstGeom>
          <a:noFill/>
          <a:ln>
            <a:noFill/>
          </a:ln>
        </p:spPr>
        <p:txBody>
          <a:bodyPr anchorCtr="0" anchor="t" bIns="0" lIns="0" spcFirstLastPara="1" rIns="0" wrap="square" tIns="0">
            <a:noAutofit/>
          </a:bodyPr>
          <a:lstStyle>
            <a:lvl1pPr indent="0" lvl="0" marL="0" algn="r">
              <a:spcBef>
                <a:spcPts val="0"/>
              </a:spcBef>
              <a:spcAft>
                <a:spcPts val="0"/>
              </a:spcAft>
              <a:buNone/>
              <a:defRPr sz="1000">
                <a:solidFill>
                  <a:schemeClr val="dk1"/>
                </a:solidFill>
                <a:latin typeface="Hind Light"/>
                <a:ea typeface="Hind Light"/>
                <a:cs typeface="Hind Light"/>
                <a:sym typeface="Hind Light"/>
              </a:defRPr>
            </a:lvl1pPr>
            <a:lvl2pPr indent="0" lvl="1" marL="0" algn="r">
              <a:spcBef>
                <a:spcPts val="0"/>
              </a:spcBef>
              <a:spcAft>
                <a:spcPts val="0"/>
              </a:spcAft>
              <a:buNone/>
              <a:defRPr sz="1000">
                <a:solidFill>
                  <a:schemeClr val="dk1"/>
                </a:solidFill>
                <a:latin typeface="Hind Light"/>
                <a:ea typeface="Hind Light"/>
                <a:cs typeface="Hind Light"/>
                <a:sym typeface="Hind Light"/>
              </a:defRPr>
            </a:lvl2pPr>
            <a:lvl3pPr indent="0" lvl="2" marL="0" algn="r">
              <a:spcBef>
                <a:spcPts val="0"/>
              </a:spcBef>
              <a:spcAft>
                <a:spcPts val="0"/>
              </a:spcAft>
              <a:buNone/>
              <a:defRPr sz="1000">
                <a:solidFill>
                  <a:schemeClr val="dk1"/>
                </a:solidFill>
                <a:latin typeface="Hind Light"/>
                <a:ea typeface="Hind Light"/>
                <a:cs typeface="Hind Light"/>
                <a:sym typeface="Hind Light"/>
              </a:defRPr>
            </a:lvl3pPr>
            <a:lvl4pPr indent="0" lvl="3" marL="0" algn="r">
              <a:spcBef>
                <a:spcPts val="0"/>
              </a:spcBef>
              <a:spcAft>
                <a:spcPts val="0"/>
              </a:spcAft>
              <a:buNone/>
              <a:defRPr sz="1000">
                <a:solidFill>
                  <a:schemeClr val="dk1"/>
                </a:solidFill>
                <a:latin typeface="Hind Light"/>
                <a:ea typeface="Hind Light"/>
                <a:cs typeface="Hind Light"/>
                <a:sym typeface="Hind Light"/>
              </a:defRPr>
            </a:lvl4pPr>
            <a:lvl5pPr indent="0" lvl="4" marL="0" algn="r">
              <a:spcBef>
                <a:spcPts val="0"/>
              </a:spcBef>
              <a:spcAft>
                <a:spcPts val="0"/>
              </a:spcAft>
              <a:buNone/>
              <a:defRPr sz="1000">
                <a:solidFill>
                  <a:schemeClr val="dk1"/>
                </a:solidFill>
                <a:latin typeface="Hind Light"/>
                <a:ea typeface="Hind Light"/>
                <a:cs typeface="Hind Light"/>
                <a:sym typeface="Hind Light"/>
              </a:defRPr>
            </a:lvl5pPr>
            <a:lvl6pPr indent="0" lvl="5" marL="0" algn="r">
              <a:spcBef>
                <a:spcPts val="0"/>
              </a:spcBef>
              <a:spcAft>
                <a:spcPts val="0"/>
              </a:spcAft>
              <a:buNone/>
              <a:defRPr sz="1000">
                <a:solidFill>
                  <a:schemeClr val="dk1"/>
                </a:solidFill>
                <a:latin typeface="Hind Light"/>
                <a:ea typeface="Hind Light"/>
                <a:cs typeface="Hind Light"/>
                <a:sym typeface="Hind Light"/>
              </a:defRPr>
            </a:lvl6pPr>
            <a:lvl7pPr indent="0" lvl="6" marL="0" algn="r">
              <a:spcBef>
                <a:spcPts val="0"/>
              </a:spcBef>
              <a:spcAft>
                <a:spcPts val="0"/>
              </a:spcAft>
              <a:buNone/>
              <a:defRPr sz="1000">
                <a:solidFill>
                  <a:schemeClr val="dk1"/>
                </a:solidFill>
                <a:latin typeface="Hind Light"/>
                <a:ea typeface="Hind Light"/>
                <a:cs typeface="Hind Light"/>
                <a:sym typeface="Hind Light"/>
              </a:defRPr>
            </a:lvl7pPr>
            <a:lvl8pPr indent="0" lvl="7" marL="0" algn="r">
              <a:spcBef>
                <a:spcPts val="0"/>
              </a:spcBef>
              <a:spcAft>
                <a:spcPts val="0"/>
              </a:spcAft>
              <a:buNone/>
              <a:defRPr sz="1000">
                <a:solidFill>
                  <a:schemeClr val="dk1"/>
                </a:solidFill>
                <a:latin typeface="Hind Light"/>
                <a:ea typeface="Hind Light"/>
                <a:cs typeface="Hind Light"/>
                <a:sym typeface="Hind Light"/>
              </a:defRPr>
            </a:lvl8pPr>
            <a:lvl9pPr indent="0" lvl="8" marL="0" algn="r">
              <a:spcBef>
                <a:spcPts val="0"/>
              </a:spcBef>
              <a:spcAft>
                <a:spcPts val="0"/>
              </a:spcAft>
              <a:buNone/>
              <a:defRPr sz="1000">
                <a:solidFill>
                  <a:schemeClr val="dk1"/>
                </a:solidFill>
                <a:latin typeface="Hind Light"/>
                <a:ea typeface="Hind Light"/>
                <a:cs typeface="Hind Light"/>
                <a:sym typeface="Hind Light"/>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22"/>
          <p:cNvSpPr/>
          <p:nvPr>
            <p:ph idx="2" type="pic"/>
          </p:nvPr>
        </p:nvSpPr>
        <p:spPr>
          <a:xfrm>
            <a:off x="6305106" y="0"/>
            <a:ext cx="5886893" cy="6857999"/>
          </a:xfrm>
          <a:prstGeom prst="rect">
            <a:avLst/>
          </a:prstGeom>
          <a:noFill/>
          <a:ln>
            <a:noFill/>
          </a:ln>
        </p:spPr>
      </p:sp>
      <p:sp>
        <p:nvSpPr>
          <p:cNvPr id="28" name="Google Shape;28;p22"/>
          <p:cNvSpPr txBox="1"/>
          <p:nvPr>
            <p:ph idx="1" type="body"/>
          </p:nvPr>
        </p:nvSpPr>
        <p:spPr>
          <a:xfrm>
            <a:off x="548640" y="1389380"/>
            <a:ext cx="5564373" cy="4708525"/>
          </a:xfrm>
          <a:prstGeom prst="rect">
            <a:avLst/>
          </a:prstGeom>
          <a:noFill/>
          <a:ln>
            <a:noFill/>
          </a:ln>
        </p:spPr>
        <p:txBody>
          <a:bodyPr anchorCtr="0" anchor="t" bIns="45700" lIns="91425" spcFirstLastPara="1" rIns="91425" wrap="square" tIns="45700">
            <a:normAutofit/>
          </a:bodyPr>
          <a:lstStyle>
            <a:lvl1pPr indent="-228600" lvl="0" marL="457200" algn="l">
              <a:lnSpc>
                <a:spcPct val="106000"/>
              </a:lnSpc>
              <a:spcBef>
                <a:spcPts val="0"/>
              </a:spcBef>
              <a:spcAft>
                <a:spcPts val="0"/>
              </a:spcAft>
              <a:buSzPts val="1400"/>
              <a:buNone/>
              <a:defRPr/>
            </a:lvl1pPr>
            <a:lvl2pPr indent="-342900" lvl="1" marL="914400" algn="l">
              <a:lnSpc>
                <a:spcPct val="113000"/>
              </a:lnSpc>
              <a:spcBef>
                <a:spcPts val="0"/>
              </a:spcBef>
              <a:spcAft>
                <a:spcPts val="0"/>
              </a:spcAft>
              <a:buClr>
                <a:schemeClr val="dk1"/>
              </a:buClr>
              <a:buSzPts val="1800"/>
              <a:buChar char="•"/>
              <a:defRPr/>
            </a:lvl2pPr>
            <a:lvl3pPr indent="-342900" lvl="2" marL="1371600" algn="l">
              <a:lnSpc>
                <a:spcPct val="113000"/>
              </a:lnSpc>
              <a:spcBef>
                <a:spcPts val="0"/>
              </a:spcBef>
              <a:spcAft>
                <a:spcPts val="0"/>
              </a:spcAft>
              <a:buClr>
                <a:schemeClr val="dk1"/>
              </a:buClr>
              <a:buSzPts val="1800"/>
              <a:buChar char="•"/>
              <a:defRPr/>
            </a:lvl3pPr>
            <a:lvl4pPr indent="-342900" lvl="3" marL="1828800" algn="l">
              <a:lnSpc>
                <a:spcPct val="113000"/>
              </a:lnSpc>
              <a:spcBef>
                <a:spcPts val="0"/>
              </a:spcBef>
              <a:spcAft>
                <a:spcPts val="0"/>
              </a:spcAft>
              <a:buClr>
                <a:schemeClr val="dk1"/>
              </a:buClr>
              <a:buSzPts val="1800"/>
              <a:buChar char="•"/>
              <a:defRPr/>
            </a:lvl4pPr>
            <a:lvl5pPr indent="-342900" lvl="4" marL="2286000" algn="l">
              <a:lnSpc>
                <a:spcPct val="112000"/>
              </a:lnSpc>
              <a:spcBef>
                <a:spcPts val="0"/>
              </a:spcBef>
              <a:spcAft>
                <a:spcPts val="0"/>
              </a:spcAft>
              <a:buClr>
                <a:schemeClr val="dk1"/>
              </a:buClr>
              <a:buSzPts val="1800"/>
              <a:buChar char="•"/>
              <a:defRPr/>
            </a:lvl5pPr>
            <a:lvl6pPr indent="-342900" lvl="5" marL="2743200" algn="l">
              <a:lnSpc>
                <a:spcPct val="112000"/>
              </a:lnSpc>
              <a:spcBef>
                <a:spcPts val="0"/>
              </a:spcBef>
              <a:spcAft>
                <a:spcPts val="0"/>
              </a:spcAft>
              <a:buClr>
                <a:schemeClr val="dk1"/>
              </a:buClr>
              <a:buSzPts val="1800"/>
              <a:buChar char="•"/>
              <a:defRPr/>
            </a:lvl6pPr>
            <a:lvl7pPr indent="-342900" lvl="6" marL="3200400" algn="l">
              <a:lnSpc>
                <a:spcPct val="112000"/>
              </a:lnSpc>
              <a:spcBef>
                <a:spcPts val="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22"/>
          <p:cNvSpPr txBox="1"/>
          <p:nvPr>
            <p:ph type="title"/>
          </p:nvPr>
        </p:nvSpPr>
        <p:spPr>
          <a:xfrm>
            <a:off x="540771" y="566739"/>
            <a:ext cx="5564373" cy="563042"/>
          </a:xfrm>
          <a:prstGeom prst="rect">
            <a:avLst/>
          </a:prstGeom>
          <a:noFill/>
          <a:ln>
            <a:noFill/>
          </a:ln>
        </p:spPr>
        <p:txBody>
          <a:bodyPr anchorCtr="0" anchor="t" bIns="0" lIns="0" spcFirstLastPara="1" rIns="0" wrap="square" tIns="0">
            <a:noAutofit/>
          </a:bodyPr>
          <a:lstStyle>
            <a:lvl1pPr lvl="0" algn="l">
              <a:lnSpc>
                <a:spcPct val="106000"/>
              </a:lnSpc>
              <a:spcBef>
                <a:spcPts val="0"/>
              </a:spcBef>
              <a:spcAft>
                <a:spcPts val="0"/>
              </a:spcAft>
              <a:buSzPts val="1400"/>
              <a:buNone/>
              <a:defRPr/>
            </a:lvl1pPr>
            <a:lvl2pPr lvl="1" algn="l">
              <a:lnSpc>
                <a:spcPct val="106000"/>
              </a:lnSpc>
              <a:spcBef>
                <a:spcPts val="0"/>
              </a:spcBef>
              <a:spcAft>
                <a:spcPts val="0"/>
              </a:spcAft>
              <a:buSzPts val="1400"/>
              <a:buNone/>
              <a:defRPr/>
            </a:lvl2pPr>
            <a:lvl3pPr lvl="2" algn="l">
              <a:lnSpc>
                <a:spcPct val="106000"/>
              </a:lnSpc>
              <a:spcBef>
                <a:spcPts val="0"/>
              </a:spcBef>
              <a:spcAft>
                <a:spcPts val="0"/>
              </a:spcAft>
              <a:buSzPts val="1400"/>
              <a:buNone/>
              <a:defRPr/>
            </a:lvl3pPr>
            <a:lvl4pPr lvl="3" algn="l">
              <a:lnSpc>
                <a:spcPct val="106000"/>
              </a:lnSpc>
              <a:spcBef>
                <a:spcPts val="0"/>
              </a:spcBef>
              <a:spcAft>
                <a:spcPts val="0"/>
              </a:spcAft>
              <a:buSzPts val="1400"/>
              <a:buNone/>
              <a:defRPr/>
            </a:lvl4pPr>
            <a:lvl5pPr lvl="4" algn="l">
              <a:lnSpc>
                <a:spcPct val="106000"/>
              </a:lnSpc>
              <a:spcBef>
                <a:spcPts val="0"/>
              </a:spcBef>
              <a:spcAft>
                <a:spcPts val="0"/>
              </a:spcAft>
              <a:buSzPts val="1400"/>
              <a:buNone/>
              <a:defRPr/>
            </a:lvl5pPr>
            <a:lvl6pPr lvl="5" algn="l">
              <a:lnSpc>
                <a:spcPct val="106000"/>
              </a:lnSpc>
              <a:spcBef>
                <a:spcPts val="0"/>
              </a:spcBef>
              <a:spcAft>
                <a:spcPts val="0"/>
              </a:spcAft>
              <a:buSzPts val="1400"/>
              <a:buNone/>
              <a:defRPr/>
            </a:lvl6pPr>
            <a:lvl7pPr lvl="6" algn="l">
              <a:lnSpc>
                <a:spcPct val="106000"/>
              </a:lnSpc>
              <a:spcBef>
                <a:spcPts val="0"/>
              </a:spcBef>
              <a:spcAft>
                <a:spcPts val="0"/>
              </a:spcAft>
              <a:buSzPts val="1400"/>
              <a:buNone/>
              <a:defRPr/>
            </a:lvl7pPr>
            <a:lvl8pPr lvl="7" algn="l">
              <a:lnSpc>
                <a:spcPct val="106000"/>
              </a:lnSpc>
              <a:spcBef>
                <a:spcPts val="0"/>
              </a:spcBef>
              <a:spcAft>
                <a:spcPts val="0"/>
              </a:spcAft>
              <a:buSzPts val="1400"/>
              <a:buNone/>
              <a:defRPr/>
            </a:lvl8pPr>
            <a:lvl9pPr lvl="8" algn="l">
              <a:lnSpc>
                <a:spcPct val="106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22 Large Statement Depth Blue" showMasterSp="0">
  <p:cSld name="2022 Large Statement Depth Blue">
    <p:bg>
      <p:bgPr>
        <a:blipFill>
          <a:blip r:embed="rId2">
            <a:alphaModFix/>
          </a:blip>
          <a:stretch>
            <a:fillRect/>
          </a:stretch>
        </a:blipFill>
      </p:bgPr>
    </p:bg>
    <p:spTree>
      <p:nvGrpSpPr>
        <p:cNvPr id="30" name="Shape 30"/>
        <p:cNvGrpSpPr/>
        <p:nvPr/>
      </p:nvGrpSpPr>
      <p:grpSpPr>
        <a:xfrm>
          <a:off x="0" y="0"/>
          <a:ext cx="0" cy="0"/>
          <a:chOff x="0" y="0"/>
          <a:chExt cx="0" cy="0"/>
        </a:xfrm>
      </p:grpSpPr>
      <p:pic>
        <p:nvPicPr>
          <p:cNvPr id="31" name="Google Shape;31;p23"/>
          <p:cNvPicPr preferRelativeResize="0"/>
          <p:nvPr/>
        </p:nvPicPr>
        <p:blipFill rotWithShape="1">
          <a:blip r:embed="rId3">
            <a:alphaModFix/>
          </a:blip>
          <a:srcRect b="0" l="0" r="0" t="0"/>
          <a:stretch/>
        </p:blipFill>
        <p:spPr>
          <a:xfrm>
            <a:off x="533400" y="6195284"/>
            <a:ext cx="344424" cy="344424"/>
          </a:xfrm>
          <a:prstGeom prst="rect">
            <a:avLst/>
          </a:prstGeom>
          <a:noFill/>
          <a:ln>
            <a:noFill/>
          </a:ln>
        </p:spPr>
      </p:pic>
      <p:sp>
        <p:nvSpPr>
          <p:cNvPr id="32" name="Google Shape;32;p23"/>
          <p:cNvSpPr txBox="1"/>
          <p:nvPr>
            <p:ph idx="12" type="sldNum"/>
          </p:nvPr>
        </p:nvSpPr>
        <p:spPr>
          <a:xfrm>
            <a:off x="8856920" y="6191770"/>
            <a:ext cx="2743200" cy="365125"/>
          </a:xfrm>
          <a:prstGeom prst="rect">
            <a:avLst/>
          </a:prstGeom>
          <a:noFill/>
          <a:ln>
            <a:noFill/>
          </a:ln>
        </p:spPr>
        <p:txBody>
          <a:bodyPr anchorCtr="0" anchor="t" bIns="0" lIns="0" spcFirstLastPara="1" rIns="0" wrap="square" tIns="0">
            <a:noAutofit/>
          </a:bodyPr>
          <a:lstStyle>
            <a:lvl1pPr indent="0" lvl="0" marL="0" algn="r">
              <a:spcBef>
                <a:spcPts val="0"/>
              </a:spcBef>
              <a:spcAft>
                <a:spcPts val="0"/>
              </a:spcAft>
              <a:buNone/>
              <a:defRPr sz="1000">
                <a:solidFill>
                  <a:schemeClr val="lt1"/>
                </a:solidFill>
                <a:latin typeface="Hind Light"/>
                <a:ea typeface="Hind Light"/>
                <a:cs typeface="Hind Light"/>
                <a:sym typeface="Hind Light"/>
              </a:defRPr>
            </a:lvl1pPr>
            <a:lvl2pPr indent="0" lvl="1" marL="0" algn="r">
              <a:spcBef>
                <a:spcPts val="0"/>
              </a:spcBef>
              <a:spcAft>
                <a:spcPts val="0"/>
              </a:spcAft>
              <a:buNone/>
              <a:defRPr sz="1000">
                <a:solidFill>
                  <a:schemeClr val="lt1"/>
                </a:solidFill>
                <a:latin typeface="Hind Light"/>
                <a:ea typeface="Hind Light"/>
                <a:cs typeface="Hind Light"/>
                <a:sym typeface="Hind Light"/>
              </a:defRPr>
            </a:lvl2pPr>
            <a:lvl3pPr indent="0" lvl="2" marL="0" algn="r">
              <a:spcBef>
                <a:spcPts val="0"/>
              </a:spcBef>
              <a:spcAft>
                <a:spcPts val="0"/>
              </a:spcAft>
              <a:buNone/>
              <a:defRPr sz="1000">
                <a:solidFill>
                  <a:schemeClr val="lt1"/>
                </a:solidFill>
                <a:latin typeface="Hind Light"/>
                <a:ea typeface="Hind Light"/>
                <a:cs typeface="Hind Light"/>
                <a:sym typeface="Hind Light"/>
              </a:defRPr>
            </a:lvl3pPr>
            <a:lvl4pPr indent="0" lvl="3" marL="0" algn="r">
              <a:spcBef>
                <a:spcPts val="0"/>
              </a:spcBef>
              <a:spcAft>
                <a:spcPts val="0"/>
              </a:spcAft>
              <a:buNone/>
              <a:defRPr sz="1000">
                <a:solidFill>
                  <a:schemeClr val="lt1"/>
                </a:solidFill>
                <a:latin typeface="Hind Light"/>
                <a:ea typeface="Hind Light"/>
                <a:cs typeface="Hind Light"/>
                <a:sym typeface="Hind Light"/>
              </a:defRPr>
            </a:lvl4pPr>
            <a:lvl5pPr indent="0" lvl="4" marL="0" algn="r">
              <a:spcBef>
                <a:spcPts val="0"/>
              </a:spcBef>
              <a:spcAft>
                <a:spcPts val="0"/>
              </a:spcAft>
              <a:buNone/>
              <a:defRPr sz="1000">
                <a:solidFill>
                  <a:schemeClr val="lt1"/>
                </a:solidFill>
                <a:latin typeface="Hind Light"/>
                <a:ea typeface="Hind Light"/>
                <a:cs typeface="Hind Light"/>
                <a:sym typeface="Hind Light"/>
              </a:defRPr>
            </a:lvl5pPr>
            <a:lvl6pPr indent="0" lvl="5" marL="0" algn="r">
              <a:spcBef>
                <a:spcPts val="0"/>
              </a:spcBef>
              <a:spcAft>
                <a:spcPts val="0"/>
              </a:spcAft>
              <a:buNone/>
              <a:defRPr sz="1000">
                <a:solidFill>
                  <a:schemeClr val="lt1"/>
                </a:solidFill>
                <a:latin typeface="Hind Light"/>
                <a:ea typeface="Hind Light"/>
                <a:cs typeface="Hind Light"/>
                <a:sym typeface="Hind Light"/>
              </a:defRPr>
            </a:lvl6pPr>
            <a:lvl7pPr indent="0" lvl="6" marL="0" algn="r">
              <a:spcBef>
                <a:spcPts val="0"/>
              </a:spcBef>
              <a:spcAft>
                <a:spcPts val="0"/>
              </a:spcAft>
              <a:buNone/>
              <a:defRPr sz="1000">
                <a:solidFill>
                  <a:schemeClr val="lt1"/>
                </a:solidFill>
                <a:latin typeface="Hind Light"/>
                <a:ea typeface="Hind Light"/>
                <a:cs typeface="Hind Light"/>
                <a:sym typeface="Hind Light"/>
              </a:defRPr>
            </a:lvl7pPr>
            <a:lvl8pPr indent="0" lvl="7" marL="0" algn="r">
              <a:spcBef>
                <a:spcPts val="0"/>
              </a:spcBef>
              <a:spcAft>
                <a:spcPts val="0"/>
              </a:spcAft>
              <a:buNone/>
              <a:defRPr sz="1000">
                <a:solidFill>
                  <a:schemeClr val="lt1"/>
                </a:solidFill>
                <a:latin typeface="Hind Light"/>
                <a:ea typeface="Hind Light"/>
                <a:cs typeface="Hind Light"/>
                <a:sym typeface="Hind Light"/>
              </a:defRPr>
            </a:lvl8pPr>
            <a:lvl9pPr indent="0" lvl="8" marL="0" algn="r">
              <a:spcBef>
                <a:spcPts val="0"/>
              </a:spcBef>
              <a:spcAft>
                <a:spcPts val="0"/>
              </a:spcAft>
              <a:buNone/>
              <a:defRPr sz="1000">
                <a:solidFill>
                  <a:schemeClr val="lt1"/>
                </a:solidFill>
                <a:latin typeface="Hind Light"/>
                <a:ea typeface="Hind Light"/>
                <a:cs typeface="Hind Light"/>
                <a:sym typeface="Hind Light"/>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23"/>
          <p:cNvSpPr txBox="1"/>
          <p:nvPr>
            <p:ph idx="1" type="body"/>
          </p:nvPr>
        </p:nvSpPr>
        <p:spPr>
          <a:xfrm>
            <a:off x="879593" y="2067951"/>
            <a:ext cx="10205749" cy="2799471"/>
          </a:xfrm>
          <a:prstGeom prst="rect">
            <a:avLst/>
          </a:prstGeom>
          <a:noFill/>
          <a:ln>
            <a:noFill/>
          </a:ln>
        </p:spPr>
        <p:txBody>
          <a:bodyPr anchorCtr="0" anchor="ctr" bIns="45700" lIns="91425" spcFirstLastPara="1" rIns="91425" wrap="square" tIns="45700">
            <a:normAutofit/>
          </a:bodyPr>
          <a:lstStyle>
            <a:lvl1pPr indent="-228600" lvl="0" marL="457200" algn="ctr">
              <a:lnSpc>
                <a:spcPct val="106000"/>
              </a:lnSpc>
              <a:spcBef>
                <a:spcPts val="0"/>
              </a:spcBef>
              <a:spcAft>
                <a:spcPts val="0"/>
              </a:spcAft>
              <a:buSzPts val="1400"/>
              <a:buNone/>
              <a:defRPr sz="4800">
                <a:solidFill>
                  <a:schemeClr val="lt1"/>
                </a:solidFill>
              </a:defRPr>
            </a:lvl1pPr>
            <a:lvl2pPr indent="-228600" lvl="1" marL="914400" algn="l">
              <a:lnSpc>
                <a:spcPct val="113000"/>
              </a:lnSpc>
              <a:spcBef>
                <a:spcPts val="0"/>
              </a:spcBef>
              <a:spcAft>
                <a:spcPts val="0"/>
              </a:spcAft>
              <a:buClr>
                <a:schemeClr val="dk1"/>
              </a:buClr>
              <a:buSzPts val="2000"/>
              <a:buNone/>
              <a:defRPr/>
            </a:lvl2pPr>
            <a:lvl3pPr indent="-342900" lvl="2" marL="1371600" algn="l">
              <a:lnSpc>
                <a:spcPct val="113000"/>
              </a:lnSpc>
              <a:spcBef>
                <a:spcPts val="0"/>
              </a:spcBef>
              <a:spcAft>
                <a:spcPts val="0"/>
              </a:spcAft>
              <a:buClr>
                <a:schemeClr val="dk1"/>
              </a:buClr>
              <a:buSzPts val="1800"/>
              <a:buChar char="•"/>
              <a:defRPr/>
            </a:lvl3pPr>
            <a:lvl4pPr indent="-342900" lvl="3" marL="1828800" algn="l">
              <a:lnSpc>
                <a:spcPct val="113000"/>
              </a:lnSpc>
              <a:spcBef>
                <a:spcPts val="0"/>
              </a:spcBef>
              <a:spcAft>
                <a:spcPts val="0"/>
              </a:spcAft>
              <a:buClr>
                <a:schemeClr val="dk1"/>
              </a:buClr>
              <a:buSzPts val="1800"/>
              <a:buChar char="•"/>
              <a:defRPr/>
            </a:lvl4pPr>
            <a:lvl5pPr indent="-342900" lvl="4" marL="2286000" algn="l">
              <a:lnSpc>
                <a:spcPct val="112000"/>
              </a:lnSpc>
              <a:spcBef>
                <a:spcPts val="0"/>
              </a:spcBef>
              <a:spcAft>
                <a:spcPts val="0"/>
              </a:spcAft>
              <a:buClr>
                <a:schemeClr val="dk1"/>
              </a:buClr>
              <a:buSzPts val="1800"/>
              <a:buChar char="•"/>
              <a:defRPr/>
            </a:lvl5pPr>
            <a:lvl6pPr indent="-342900" lvl="5" marL="2743200" algn="l">
              <a:lnSpc>
                <a:spcPct val="112000"/>
              </a:lnSpc>
              <a:spcBef>
                <a:spcPts val="0"/>
              </a:spcBef>
              <a:spcAft>
                <a:spcPts val="0"/>
              </a:spcAft>
              <a:buClr>
                <a:schemeClr val="dk1"/>
              </a:buClr>
              <a:buSzPts val="1800"/>
              <a:buChar char="•"/>
              <a:defRPr/>
            </a:lvl6pPr>
            <a:lvl7pPr indent="-342900" lvl="6" marL="3200400" algn="l">
              <a:lnSpc>
                <a:spcPct val="112000"/>
              </a:lnSpc>
              <a:spcBef>
                <a:spcPts val="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22 Ground Blue divider" showMasterSp="0">
  <p:cSld name="2022 Ground Blue divid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p24"/>
          <p:cNvPicPr preferRelativeResize="0"/>
          <p:nvPr/>
        </p:nvPicPr>
        <p:blipFill rotWithShape="1">
          <a:blip r:embed="rId3">
            <a:alphaModFix/>
          </a:blip>
          <a:srcRect b="0" l="0" r="0" t="0"/>
          <a:stretch/>
        </p:blipFill>
        <p:spPr>
          <a:xfrm>
            <a:off x="533400" y="6195284"/>
            <a:ext cx="344424" cy="344424"/>
          </a:xfrm>
          <a:prstGeom prst="rect">
            <a:avLst/>
          </a:prstGeom>
          <a:noFill/>
          <a:ln>
            <a:noFill/>
          </a:ln>
        </p:spPr>
      </p:pic>
      <p:sp>
        <p:nvSpPr>
          <p:cNvPr id="36" name="Google Shape;36;p24"/>
          <p:cNvSpPr txBox="1"/>
          <p:nvPr>
            <p:ph idx="12" type="sldNum"/>
          </p:nvPr>
        </p:nvSpPr>
        <p:spPr>
          <a:xfrm>
            <a:off x="8856920" y="6191770"/>
            <a:ext cx="2743200" cy="365125"/>
          </a:xfrm>
          <a:prstGeom prst="rect">
            <a:avLst/>
          </a:prstGeom>
          <a:noFill/>
          <a:ln>
            <a:noFill/>
          </a:ln>
        </p:spPr>
        <p:txBody>
          <a:bodyPr anchorCtr="0" anchor="t" bIns="0" lIns="0" spcFirstLastPara="1" rIns="0" wrap="square" tIns="0">
            <a:noAutofit/>
          </a:bodyPr>
          <a:lstStyle>
            <a:lvl1pPr indent="0" lvl="0" marL="0" algn="r">
              <a:spcBef>
                <a:spcPts val="0"/>
              </a:spcBef>
              <a:spcAft>
                <a:spcPts val="0"/>
              </a:spcAft>
              <a:buNone/>
              <a:defRPr sz="1000">
                <a:solidFill>
                  <a:schemeClr val="lt1"/>
                </a:solidFill>
                <a:latin typeface="Hind Light"/>
                <a:ea typeface="Hind Light"/>
                <a:cs typeface="Hind Light"/>
                <a:sym typeface="Hind Light"/>
              </a:defRPr>
            </a:lvl1pPr>
            <a:lvl2pPr indent="0" lvl="1" marL="0" algn="r">
              <a:spcBef>
                <a:spcPts val="0"/>
              </a:spcBef>
              <a:spcAft>
                <a:spcPts val="0"/>
              </a:spcAft>
              <a:buNone/>
              <a:defRPr sz="1000">
                <a:solidFill>
                  <a:schemeClr val="lt1"/>
                </a:solidFill>
                <a:latin typeface="Hind Light"/>
                <a:ea typeface="Hind Light"/>
                <a:cs typeface="Hind Light"/>
                <a:sym typeface="Hind Light"/>
              </a:defRPr>
            </a:lvl2pPr>
            <a:lvl3pPr indent="0" lvl="2" marL="0" algn="r">
              <a:spcBef>
                <a:spcPts val="0"/>
              </a:spcBef>
              <a:spcAft>
                <a:spcPts val="0"/>
              </a:spcAft>
              <a:buNone/>
              <a:defRPr sz="1000">
                <a:solidFill>
                  <a:schemeClr val="lt1"/>
                </a:solidFill>
                <a:latin typeface="Hind Light"/>
                <a:ea typeface="Hind Light"/>
                <a:cs typeface="Hind Light"/>
                <a:sym typeface="Hind Light"/>
              </a:defRPr>
            </a:lvl3pPr>
            <a:lvl4pPr indent="0" lvl="3" marL="0" algn="r">
              <a:spcBef>
                <a:spcPts val="0"/>
              </a:spcBef>
              <a:spcAft>
                <a:spcPts val="0"/>
              </a:spcAft>
              <a:buNone/>
              <a:defRPr sz="1000">
                <a:solidFill>
                  <a:schemeClr val="lt1"/>
                </a:solidFill>
                <a:latin typeface="Hind Light"/>
                <a:ea typeface="Hind Light"/>
                <a:cs typeface="Hind Light"/>
                <a:sym typeface="Hind Light"/>
              </a:defRPr>
            </a:lvl4pPr>
            <a:lvl5pPr indent="0" lvl="4" marL="0" algn="r">
              <a:spcBef>
                <a:spcPts val="0"/>
              </a:spcBef>
              <a:spcAft>
                <a:spcPts val="0"/>
              </a:spcAft>
              <a:buNone/>
              <a:defRPr sz="1000">
                <a:solidFill>
                  <a:schemeClr val="lt1"/>
                </a:solidFill>
                <a:latin typeface="Hind Light"/>
                <a:ea typeface="Hind Light"/>
                <a:cs typeface="Hind Light"/>
                <a:sym typeface="Hind Light"/>
              </a:defRPr>
            </a:lvl5pPr>
            <a:lvl6pPr indent="0" lvl="5" marL="0" algn="r">
              <a:spcBef>
                <a:spcPts val="0"/>
              </a:spcBef>
              <a:spcAft>
                <a:spcPts val="0"/>
              </a:spcAft>
              <a:buNone/>
              <a:defRPr sz="1000">
                <a:solidFill>
                  <a:schemeClr val="lt1"/>
                </a:solidFill>
                <a:latin typeface="Hind Light"/>
                <a:ea typeface="Hind Light"/>
                <a:cs typeface="Hind Light"/>
                <a:sym typeface="Hind Light"/>
              </a:defRPr>
            </a:lvl6pPr>
            <a:lvl7pPr indent="0" lvl="6" marL="0" algn="r">
              <a:spcBef>
                <a:spcPts val="0"/>
              </a:spcBef>
              <a:spcAft>
                <a:spcPts val="0"/>
              </a:spcAft>
              <a:buNone/>
              <a:defRPr sz="1000">
                <a:solidFill>
                  <a:schemeClr val="lt1"/>
                </a:solidFill>
                <a:latin typeface="Hind Light"/>
                <a:ea typeface="Hind Light"/>
                <a:cs typeface="Hind Light"/>
                <a:sym typeface="Hind Light"/>
              </a:defRPr>
            </a:lvl7pPr>
            <a:lvl8pPr indent="0" lvl="7" marL="0" algn="r">
              <a:spcBef>
                <a:spcPts val="0"/>
              </a:spcBef>
              <a:spcAft>
                <a:spcPts val="0"/>
              </a:spcAft>
              <a:buNone/>
              <a:defRPr sz="1000">
                <a:solidFill>
                  <a:schemeClr val="lt1"/>
                </a:solidFill>
                <a:latin typeface="Hind Light"/>
                <a:ea typeface="Hind Light"/>
                <a:cs typeface="Hind Light"/>
                <a:sym typeface="Hind Light"/>
              </a:defRPr>
            </a:lvl8pPr>
            <a:lvl9pPr indent="0" lvl="8" marL="0" algn="r">
              <a:spcBef>
                <a:spcPts val="0"/>
              </a:spcBef>
              <a:spcAft>
                <a:spcPts val="0"/>
              </a:spcAft>
              <a:buNone/>
              <a:defRPr sz="1000">
                <a:solidFill>
                  <a:schemeClr val="lt1"/>
                </a:solidFill>
                <a:latin typeface="Hind Light"/>
                <a:ea typeface="Hind Light"/>
                <a:cs typeface="Hind Light"/>
                <a:sym typeface="Hind Light"/>
              </a:defRPr>
            </a:lvl9pPr>
          </a:lstStyle>
          <a:p>
            <a:pPr indent="0" lvl="0" marL="0" rtl="0" algn="r">
              <a:spcBef>
                <a:spcPts val="0"/>
              </a:spcBef>
              <a:spcAft>
                <a:spcPts val="0"/>
              </a:spcAft>
              <a:buNone/>
            </a:pPr>
            <a:fld id="{00000000-1234-1234-1234-123412341234}" type="slidenum">
              <a:rPr lang="en-US"/>
              <a:t>‹#›</a:t>
            </a:fld>
            <a:endParaRPr/>
          </a:p>
        </p:txBody>
      </p:sp>
      <p:sp>
        <p:nvSpPr>
          <p:cNvPr id="37" name="Google Shape;37;p24"/>
          <p:cNvSpPr txBox="1"/>
          <p:nvPr>
            <p:ph idx="1" type="subTitle"/>
          </p:nvPr>
        </p:nvSpPr>
        <p:spPr>
          <a:xfrm>
            <a:off x="540000" y="4279119"/>
            <a:ext cx="5715734" cy="433965"/>
          </a:xfrm>
          <a:prstGeom prst="rect">
            <a:avLst/>
          </a:prstGeom>
          <a:noFill/>
          <a:ln>
            <a:noFill/>
          </a:ln>
        </p:spPr>
        <p:txBody>
          <a:bodyPr anchorCtr="0" anchor="t" bIns="45700" lIns="91425" spcFirstLastPara="1" rIns="91425" wrap="square" tIns="45700">
            <a:spAutoFit/>
          </a:bodyPr>
          <a:lstStyle>
            <a:lvl1pPr lvl="0" algn="l">
              <a:lnSpc>
                <a:spcPct val="106000"/>
              </a:lnSpc>
              <a:spcBef>
                <a:spcPts val="0"/>
              </a:spcBef>
              <a:spcAft>
                <a:spcPts val="0"/>
              </a:spcAft>
              <a:buSzPts val="1400"/>
              <a:buNone/>
              <a:defRPr b="0" i="0" sz="2400">
                <a:solidFill>
                  <a:srgbClr val="EEF2EC"/>
                </a:solidFill>
                <a:latin typeface="Hind Light"/>
                <a:ea typeface="Hind Light"/>
                <a:cs typeface="Hind Light"/>
                <a:sym typeface="Hind Light"/>
              </a:defRPr>
            </a:lvl1pPr>
            <a:lvl2pPr lvl="1" algn="l">
              <a:lnSpc>
                <a:spcPct val="113000"/>
              </a:lnSpc>
              <a:spcBef>
                <a:spcPts val="0"/>
              </a:spcBef>
              <a:spcAft>
                <a:spcPts val="0"/>
              </a:spcAft>
              <a:buClr>
                <a:schemeClr val="dk1"/>
              </a:buClr>
              <a:buSzPts val="1800"/>
              <a:buChar char="•"/>
              <a:defRPr/>
            </a:lvl2pPr>
            <a:lvl3pPr lvl="2" algn="l">
              <a:lnSpc>
                <a:spcPct val="113000"/>
              </a:lnSpc>
              <a:spcBef>
                <a:spcPts val="0"/>
              </a:spcBef>
              <a:spcAft>
                <a:spcPts val="0"/>
              </a:spcAft>
              <a:buClr>
                <a:schemeClr val="dk1"/>
              </a:buClr>
              <a:buSzPts val="1800"/>
              <a:buChar char="•"/>
              <a:defRPr/>
            </a:lvl3pPr>
            <a:lvl4pPr lvl="3" algn="l">
              <a:lnSpc>
                <a:spcPct val="113000"/>
              </a:lnSpc>
              <a:spcBef>
                <a:spcPts val="0"/>
              </a:spcBef>
              <a:spcAft>
                <a:spcPts val="0"/>
              </a:spcAft>
              <a:buClr>
                <a:schemeClr val="dk1"/>
              </a:buClr>
              <a:buSzPts val="1800"/>
              <a:buChar char="•"/>
              <a:defRPr/>
            </a:lvl4pPr>
            <a:lvl5pPr lvl="4" algn="l">
              <a:lnSpc>
                <a:spcPct val="112000"/>
              </a:lnSpc>
              <a:spcBef>
                <a:spcPts val="0"/>
              </a:spcBef>
              <a:spcAft>
                <a:spcPts val="0"/>
              </a:spcAft>
              <a:buClr>
                <a:schemeClr val="dk1"/>
              </a:buClr>
              <a:buSzPts val="1800"/>
              <a:buChar char="•"/>
              <a:defRPr/>
            </a:lvl5pPr>
            <a:lvl6pPr lvl="5" algn="l">
              <a:lnSpc>
                <a:spcPct val="112000"/>
              </a:lnSpc>
              <a:spcBef>
                <a:spcPts val="0"/>
              </a:spcBef>
              <a:spcAft>
                <a:spcPts val="0"/>
              </a:spcAft>
              <a:buClr>
                <a:schemeClr val="dk1"/>
              </a:buClr>
              <a:buSzPts val="1800"/>
              <a:buChar char="•"/>
              <a:defRPr/>
            </a:lvl6pPr>
            <a:lvl7pPr lvl="6" algn="l">
              <a:lnSpc>
                <a:spcPct val="112000"/>
              </a:lnSpc>
              <a:spcBef>
                <a:spcPts val="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38" name="Google Shape;38;p24"/>
          <p:cNvSpPr txBox="1"/>
          <p:nvPr>
            <p:ph type="ctrTitle"/>
          </p:nvPr>
        </p:nvSpPr>
        <p:spPr>
          <a:xfrm>
            <a:off x="540000" y="2461259"/>
            <a:ext cx="11127883" cy="768224"/>
          </a:xfrm>
          <a:prstGeom prst="rect">
            <a:avLst/>
          </a:prstGeom>
          <a:noFill/>
          <a:ln>
            <a:noFill/>
          </a:ln>
        </p:spPr>
        <p:txBody>
          <a:bodyPr anchorCtr="0" anchor="t" bIns="0" lIns="91425" spcFirstLastPara="1" rIns="91425" wrap="square" tIns="0">
            <a:noAutofit/>
          </a:bodyPr>
          <a:lstStyle>
            <a:lvl1pPr lvl="0" algn="l">
              <a:lnSpc>
                <a:spcPct val="104000"/>
              </a:lnSpc>
              <a:spcBef>
                <a:spcPts val="0"/>
              </a:spcBef>
              <a:spcAft>
                <a:spcPts val="0"/>
              </a:spcAft>
              <a:buSzPts val="1400"/>
              <a:buNone/>
              <a:defRPr sz="4800">
                <a:solidFill>
                  <a:srgbClr val="EEF2EC"/>
                </a:solidFill>
              </a:defRPr>
            </a:lvl1pPr>
            <a:lvl2pPr lvl="1" algn="l">
              <a:lnSpc>
                <a:spcPct val="106000"/>
              </a:lnSpc>
              <a:spcBef>
                <a:spcPts val="0"/>
              </a:spcBef>
              <a:spcAft>
                <a:spcPts val="0"/>
              </a:spcAft>
              <a:buSzPts val="1400"/>
              <a:buNone/>
              <a:defRPr/>
            </a:lvl2pPr>
            <a:lvl3pPr lvl="2" algn="l">
              <a:lnSpc>
                <a:spcPct val="106000"/>
              </a:lnSpc>
              <a:spcBef>
                <a:spcPts val="0"/>
              </a:spcBef>
              <a:spcAft>
                <a:spcPts val="0"/>
              </a:spcAft>
              <a:buSzPts val="1400"/>
              <a:buNone/>
              <a:defRPr/>
            </a:lvl3pPr>
            <a:lvl4pPr lvl="3" algn="l">
              <a:lnSpc>
                <a:spcPct val="106000"/>
              </a:lnSpc>
              <a:spcBef>
                <a:spcPts val="0"/>
              </a:spcBef>
              <a:spcAft>
                <a:spcPts val="0"/>
              </a:spcAft>
              <a:buSzPts val="1400"/>
              <a:buNone/>
              <a:defRPr/>
            </a:lvl4pPr>
            <a:lvl5pPr lvl="4" algn="l">
              <a:lnSpc>
                <a:spcPct val="106000"/>
              </a:lnSpc>
              <a:spcBef>
                <a:spcPts val="0"/>
              </a:spcBef>
              <a:spcAft>
                <a:spcPts val="0"/>
              </a:spcAft>
              <a:buSzPts val="1400"/>
              <a:buNone/>
              <a:defRPr/>
            </a:lvl5pPr>
            <a:lvl6pPr lvl="5" algn="l">
              <a:lnSpc>
                <a:spcPct val="106000"/>
              </a:lnSpc>
              <a:spcBef>
                <a:spcPts val="0"/>
              </a:spcBef>
              <a:spcAft>
                <a:spcPts val="0"/>
              </a:spcAft>
              <a:buSzPts val="1400"/>
              <a:buNone/>
              <a:defRPr/>
            </a:lvl6pPr>
            <a:lvl7pPr lvl="6" algn="l">
              <a:lnSpc>
                <a:spcPct val="106000"/>
              </a:lnSpc>
              <a:spcBef>
                <a:spcPts val="0"/>
              </a:spcBef>
              <a:spcAft>
                <a:spcPts val="0"/>
              </a:spcAft>
              <a:buSzPts val="1400"/>
              <a:buNone/>
              <a:defRPr/>
            </a:lvl7pPr>
            <a:lvl8pPr lvl="7" algn="l">
              <a:lnSpc>
                <a:spcPct val="106000"/>
              </a:lnSpc>
              <a:spcBef>
                <a:spcPts val="0"/>
              </a:spcBef>
              <a:spcAft>
                <a:spcPts val="0"/>
              </a:spcAft>
              <a:buSzPts val="1400"/>
              <a:buNone/>
              <a:defRPr/>
            </a:lvl8pPr>
            <a:lvl9pPr lvl="8" algn="l">
              <a:lnSpc>
                <a:spcPct val="106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22 Title and Content">
  <p:cSld name="2022 Title and Content">
    <p:spTree>
      <p:nvGrpSpPr>
        <p:cNvPr id="39" name="Shape 39"/>
        <p:cNvGrpSpPr/>
        <p:nvPr/>
      </p:nvGrpSpPr>
      <p:grpSpPr>
        <a:xfrm>
          <a:off x="0" y="0"/>
          <a:ext cx="0" cy="0"/>
          <a:chOff x="0" y="0"/>
          <a:chExt cx="0" cy="0"/>
        </a:xfrm>
      </p:grpSpPr>
      <p:pic>
        <p:nvPicPr>
          <p:cNvPr id="40" name="Google Shape;40;p25"/>
          <p:cNvPicPr preferRelativeResize="0"/>
          <p:nvPr/>
        </p:nvPicPr>
        <p:blipFill rotWithShape="1">
          <a:blip r:embed="rId2">
            <a:alphaModFix/>
          </a:blip>
          <a:srcRect b="0" l="0" r="0" t="0"/>
          <a:stretch/>
        </p:blipFill>
        <p:spPr>
          <a:xfrm>
            <a:off x="535168" y="6191770"/>
            <a:ext cx="344424" cy="344424"/>
          </a:xfrm>
          <a:prstGeom prst="rect">
            <a:avLst/>
          </a:prstGeom>
          <a:noFill/>
          <a:ln>
            <a:noFill/>
          </a:ln>
        </p:spPr>
      </p:pic>
      <p:sp>
        <p:nvSpPr>
          <p:cNvPr id="41" name="Google Shape;41;p25"/>
          <p:cNvSpPr txBox="1"/>
          <p:nvPr>
            <p:ph idx="12" type="sldNum"/>
          </p:nvPr>
        </p:nvSpPr>
        <p:spPr>
          <a:xfrm>
            <a:off x="8856920" y="6191770"/>
            <a:ext cx="2743200" cy="365125"/>
          </a:xfrm>
          <a:prstGeom prst="rect">
            <a:avLst/>
          </a:prstGeom>
          <a:noFill/>
          <a:ln>
            <a:noFill/>
          </a:ln>
        </p:spPr>
        <p:txBody>
          <a:bodyPr anchorCtr="0" anchor="t" bIns="0" lIns="0" spcFirstLastPara="1" rIns="0" wrap="square" tIns="0">
            <a:noAutofit/>
          </a:bodyPr>
          <a:lstStyle>
            <a:lvl1pPr indent="0" lvl="0" marL="0" algn="r">
              <a:spcBef>
                <a:spcPts val="0"/>
              </a:spcBef>
              <a:spcAft>
                <a:spcPts val="0"/>
              </a:spcAft>
              <a:buNone/>
              <a:defRPr sz="1000">
                <a:solidFill>
                  <a:schemeClr val="dk1"/>
                </a:solidFill>
                <a:latin typeface="Hind Light"/>
                <a:ea typeface="Hind Light"/>
                <a:cs typeface="Hind Light"/>
                <a:sym typeface="Hind Light"/>
              </a:defRPr>
            </a:lvl1pPr>
            <a:lvl2pPr indent="0" lvl="1" marL="0" algn="r">
              <a:spcBef>
                <a:spcPts val="0"/>
              </a:spcBef>
              <a:spcAft>
                <a:spcPts val="0"/>
              </a:spcAft>
              <a:buNone/>
              <a:defRPr sz="1000">
                <a:solidFill>
                  <a:schemeClr val="dk1"/>
                </a:solidFill>
                <a:latin typeface="Hind Light"/>
                <a:ea typeface="Hind Light"/>
                <a:cs typeface="Hind Light"/>
                <a:sym typeface="Hind Light"/>
              </a:defRPr>
            </a:lvl2pPr>
            <a:lvl3pPr indent="0" lvl="2" marL="0" algn="r">
              <a:spcBef>
                <a:spcPts val="0"/>
              </a:spcBef>
              <a:spcAft>
                <a:spcPts val="0"/>
              </a:spcAft>
              <a:buNone/>
              <a:defRPr sz="1000">
                <a:solidFill>
                  <a:schemeClr val="dk1"/>
                </a:solidFill>
                <a:latin typeface="Hind Light"/>
                <a:ea typeface="Hind Light"/>
                <a:cs typeface="Hind Light"/>
                <a:sym typeface="Hind Light"/>
              </a:defRPr>
            </a:lvl3pPr>
            <a:lvl4pPr indent="0" lvl="3" marL="0" algn="r">
              <a:spcBef>
                <a:spcPts val="0"/>
              </a:spcBef>
              <a:spcAft>
                <a:spcPts val="0"/>
              </a:spcAft>
              <a:buNone/>
              <a:defRPr sz="1000">
                <a:solidFill>
                  <a:schemeClr val="dk1"/>
                </a:solidFill>
                <a:latin typeface="Hind Light"/>
                <a:ea typeface="Hind Light"/>
                <a:cs typeface="Hind Light"/>
                <a:sym typeface="Hind Light"/>
              </a:defRPr>
            </a:lvl4pPr>
            <a:lvl5pPr indent="0" lvl="4" marL="0" algn="r">
              <a:spcBef>
                <a:spcPts val="0"/>
              </a:spcBef>
              <a:spcAft>
                <a:spcPts val="0"/>
              </a:spcAft>
              <a:buNone/>
              <a:defRPr sz="1000">
                <a:solidFill>
                  <a:schemeClr val="dk1"/>
                </a:solidFill>
                <a:latin typeface="Hind Light"/>
                <a:ea typeface="Hind Light"/>
                <a:cs typeface="Hind Light"/>
                <a:sym typeface="Hind Light"/>
              </a:defRPr>
            </a:lvl5pPr>
            <a:lvl6pPr indent="0" lvl="5" marL="0" algn="r">
              <a:spcBef>
                <a:spcPts val="0"/>
              </a:spcBef>
              <a:spcAft>
                <a:spcPts val="0"/>
              </a:spcAft>
              <a:buNone/>
              <a:defRPr sz="1000">
                <a:solidFill>
                  <a:schemeClr val="dk1"/>
                </a:solidFill>
                <a:latin typeface="Hind Light"/>
                <a:ea typeface="Hind Light"/>
                <a:cs typeface="Hind Light"/>
                <a:sym typeface="Hind Light"/>
              </a:defRPr>
            </a:lvl6pPr>
            <a:lvl7pPr indent="0" lvl="6" marL="0" algn="r">
              <a:spcBef>
                <a:spcPts val="0"/>
              </a:spcBef>
              <a:spcAft>
                <a:spcPts val="0"/>
              </a:spcAft>
              <a:buNone/>
              <a:defRPr sz="1000">
                <a:solidFill>
                  <a:schemeClr val="dk1"/>
                </a:solidFill>
                <a:latin typeface="Hind Light"/>
                <a:ea typeface="Hind Light"/>
                <a:cs typeface="Hind Light"/>
                <a:sym typeface="Hind Light"/>
              </a:defRPr>
            </a:lvl7pPr>
            <a:lvl8pPr indent="0" lvl="7" marL="0" algn="r">
              <a:spcBef>
                <a:spcPts val="0"/>
              </a:spcBef>
              <a:spcAft>
                <a:spcPts val="0"/>
              </a:spcAft>
              <a:buNone/>
              <a:defRPr sz="1000">
                <a:solidFill>
                  <a:schemeClr val="dk1"/>
                </a:solidFill>
                <a:latin typeface="Hind Light"/>
                <a:ea typeface="Hind Light"/>
                <a:cs typeface="Hind Light"/>
                <a:sym typeface="Hind Light"/>
              </a:defRPr>
            </a:lvl8pPr>
            <a:lvl9pPr indent="0" lvl="8" marL="0" algn="r">
              <a:spcBef>
                <a:spcPts val="0"/>
              </a:spcBef>
              <a:spcAft>
                <a:spcPts val="0"/>
              </a:spcAft>
              <a:buNone/>
              <a:defRPr sz="1000">
                <a:solidFill>
                  <a:schemeClr val="dk1"/>
                </a:solidFill>
                <a:latin typeface="Hind Light"/>
                <a:ea typeface="Hind Light"/>
                <a:cs typeface="Hind Light"/>
                <a:sym typeface="Hind Light"/>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25"/>
          <p:cNvSpPr txBox="1"/>
          <p:nvPr>
            <p:ph idx="1" type="body"/>
          </p:nvPr>
        </p:nvSpPr>
        <p:spPr>
          <a:xfrm>
            <a:off x="544132" y="1389380"/>
            <a:ext cx="11115675" cy="4451350"/>
          </a:xfrm>
          <a:prstGeom prst="rect">
            <a:avLst/>
          </a:prstGeom>
          <a:noFill/>
          <a:ln>
            <a:noFill/>
          </a:ln>
        </p:spPr>
        <p:txBody>
          <a:bodyPr anchorCtr="0" anchor="t" bIns="45700" lIns="91425" spcFirstLastPara="1" rIns="91425" wrap="square" tIns="45700">
            <a:normAutofit/>
          </a:bodyPr>
          <a:lstStyle>
            <a:lvl1pPr indent="-228600" lvl="0" marL="457200" algn="l">
              <a:lnSpc>
                <a:spcPct val="106000"/>
              </a:lnSpc>
              <a:spcBef>
                <a:spcPts val="0"/>
              </a:spcBef>
              <a:spcAft>
                <a:spcPts val="0"/>
              </a:spcAft>
              <a:buSzPts val="1400"/>
              <a:buNone/>
              <a:defRPr/>
            </a:lvl1pPr>
            <a:lvl2pPr indent="-342900" lvl="1" marL="914400" algn="l">
              <a:lnSpc>
                <a:spcPct val="113000"/>
              </a:lnSpc>
              <a:spcBef>
                <a:spcPts val="0"/>
              </a:spcBef>
              <a:spcAft>
                <a:spcPts val="0"/>
              </a:spcAft>
              <a:buClr>
                <a:schemeClr val="dk1"/>
              </a:buClr>
              <a:buSzPts val="1800"/>
              <a:buChar char="•"/>
              <a:defRPr/>
            </a:lvl2pPr>
            <a:lvl3pPr indent="-342900" lvl="2" marL="1371600" algn="l">
              <a:lnSpc>
                <a:spcPct val="113000"/>
              </a:lnSpc>
              <a:spcBef>
                <a:spcPts val="0"/>
              </a:spcBef>
              <a:spcAft>
                <a:spcPts val="0"/>
              </a:spcAft>
              <a:buClr>
                <a:schemeClr val="dk1"/>
              </a:buClr>
              <a:buSzPts val="1800"/>
              <a:buChar char="•"/>
              <a:defRPr/>
            </a:lvl3pPr>
            <a:lvl4pPr indent="-342900" lvl="3" marL="1828800" algn="l">
              <a:lnSpc>
                <a:spcPct val="113000"/>
              </a:lnSpc>
              <a:spcBef>
                <a:spcPts val="0"/>
              </a:spcBef>
              <a:spcAft>
                <a:spcPts val="0"/>
              </a:spcAft>
              <a:buClr>
                <a:schemeClr val="dk1"/>
              </a:buClr>
              <a:buSzPts val="1800"/>
              <a:buChar char="•"/>
              <a:defRPr/>
            </a:lvl4pPr>
            <a:lvl5pPr indent="-342900" lvl="4" marL="2286000" algn="l">
              <a:lnSpc>
                <a:spcPct val="112000"/>
              </a:lnSpc>
              <a:spcBef>
                <a:spcPts val="0"/>
              </a:spcBef>
              <a:spcAft>
                <a:spcPts val="0"/>
              </a:spcAft>
              <a:buClr>
                <a:schemeClr val="dk1"/>
              </a:buClr>
              <a:buSzPts val="1800"/>
              <a:buChar char="•"/>
              <a:defRPr/>
            </a:lvl5pPr>
            <a:lvl6pPr indent="-342900" lvl="5" marL="2743200" algn="l">
              <a:lnSpc>
                <a:spcPct val="112000"/>
              </a:lnSpc>
              <a:spcBef>
                <a:spcPts val="0"/>
              </a:spcBef>
              <a:spcAft>
                <a:spcPts val="0"/>
              </a:spcAft>
              <a:buClr>
                <a:schemeClr val="dk1"/>
              </a:buClr>
              <a:buSzPts val="1800"/>
              <a:buChar char="•"/>
              <a:defRPr/>
            </a:lvl6pPr>
            <a:lvl7pPr indent="-342900" lvl="6" marL="3200400" algn="l">
              <a:lnSpc>
                <a:spcPct val="112000"/>
              </a:lnSpc>
              <a:spcBef>
                <a:spcPts val="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5"/>
          <p:cNvSpPr txBox="1"/>
          <p:nvPr>
            <p:ph type="title"/>
          </p:nvPr>
        </p:nvSpPr>
        <p:spPr>
          <a:xfrm>
            <a:off x="541338" y="566739"/>
            <a:ext cx="11109600" cy="563042"/>
          </a:xfrm>
          <a:prstGeom prst="rect">
            <a:avLst/>
          </a:prstGeom>
          <a:noFill/>
          <a:ln>
            <a:noFill/>
          </a:ln>
        </p:spPr>
        <p:txBody>
          <a:bodyPr anchorCtr="0" anchor="t" bIns="0" lIns="0" spcFirstLastPara="1" rIns="0" wrap="square" tIns="0">
            <a:noAutofit/>
          </a:bodyPr>
          <a:lstStyle>
            <a:lvl1pPr lvl="0" algn="l">
              <a:lnSpc>
                <a:spcPct val="106000"/>
              </a:lnSpc>
              <a:spcBef>
                <a:spcPts val="0"/>
              </a:spcBef>
              <a:spcAft>
                <a:spcPts val="0"/>
              </a:spcAft>
              <a:buSzPts val="1400"/>
              <a:buNone/>
              <a:defRPr/>
            </a:lvl1pPr>
            <a:lvl2pPr lvl="1" algn="l">
              <a:lnSpc>
                <a:spcPct val="106000"/>
              </a:lnSpc>
              <a:spcBef>
                <a:spcPts val="0"/>
              </a:spcBef>
              <a:spcAft>
                <a:spcPts val="0"/>
              </a:spcAft>
              <a:buSzPts val="1400"/>
              <a:buNone/>
              <a:defRPr/>
            </a:lvl2pPr>
            <a:lvl3pPr lvl="2" algn="l">
              <a:lnSpc>
                <a:spcPct val="106000"/>
              </a:lnSpc>
              <a:spcBef>
                <a:spcPts val="0"/>
              </a:spcBef>
              <a:spcAft>
                <a:spcPts val="0"/>
              </a:spcAft>
              <a:buSzPts val="1400"/>
              <a:buNone/>
              <a:defRPr/>
            </a:lvl3pPr>
            <a:lvl4pPr lvl="3" algn="l">
              <a:lnSpc>
                <a:spcPct val="106000"/>
              </a:lnSpc>
              <a:spcBef>
                <a:spcPts val="0"/>
              </a:spcBef>
              <a:spcAft>
                <a:spcPts val="0"/>
              </a:spcAft>
              <a:buSzPts val="1400"/>
              <a:buNone/>
              <a:defRPr/>
            </a:lvl4pPr>
            <a:lvl5pPr lvl="4" algn="l">
              <a:lnSpc>
                <a:spcPct val="106000"/>
              </a:lnSpc>
              <a:spcBef>
                <a:spcPts val="0"/>
              </a:spcBef>
              <a:spcAft>
                <a:spcPts val="0"/>
              </a:spcAft>
              <a:buSzPts val="1400"/>
              <a:buNone/>
              <a:defRPr/>
            </a:lvl5pPr>
            <a:lvl6pPr lvl="5" algn="l">
              <a:lnSpc>
                <a:spcPct val="106000"/>
              </a:lnSpc>
              <a:spcBef>
                <a:spcPts val="0"/>
              </a:spcBef>
              <a:spcAft>
                <a:spcPts val="0"/>
              </a:spcAft>
              <a:buSzPts val="1400"/>
              <a:buNone/>
              <a:defRPr/>
            </a:lvl6pPr>
            <a:lvl7pPr lvl="6" algn="l">
              <a:lnSpc>
                <a:spcPct val="106000"/>
              </a:lnSpc>
              <a:spcBef>
                <a:spcPts val="0"/>
              </a:spcBef>
              <a:spcAft>
                <a:spcPts val="0"/>
              </a:spcAft>
              <a:buSzPts val="1400"/>
              <a:buNone/>
              <a:defRPr/>
            </a:lvl7pPr>
            <a:lvl8pPr lvl="7" algn="l">
              <a:lnSpc>
                <a:spcPct val="106000"/>
              </a:lnSpc>
              <a:spcBef>
                <a:spcPts val="0"/>
              </a:spcBef>
              <a:spcAft>
                <a:spcPts val="0"/>
              </a:spcAft>
              <a:buSzPts val="1400"/>
              <a:buNone/>
              <a:defRPr/>
            </a:lvl8pPr>
            <a:lvl9pPr lvl="8" algn="l">
              <a:lnSpc>
                <a:spcPct val="106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22 Large Statement Accent Yellow" showMasterSp="0">
  <p:cSld name="2022 Large Statement Accent Yellow">
    <p:bg>
      <p:bgPr>
        <a:blipFill>
          <a:blip r:embed="rId2">
            <a:alphaModFix/>
          </a:blip>
          <a:stretch>
            <a:fillRect/>
          </a:stretch>
        </a:blipFill>
      </p:bgPr>
    </p:bg>
    <p:spTree>
      <p:nvGrpSpPr>
        <p:cNvPr id="44" name="Shape 44"/>
        <p:cNvGrpSpPr/>
        <p:nvPr/>
      </p:nvGrpSpPr>
      <p:grpSpPr>
        <a:xfrm>
          <a:off x="0" y="0"/>
          <a:ext cx="0" cy="0"/>
          <a:chOff x="0" y="0"/>
          <a:chExt cx="0" cy="0"/>
        </a:xfrm>
      </p:grpSpPr>
      <p:pic>
        <p:nvPicPr>
          <p:cNvPr id="45" name="Google Shape;45;p26"/>
          <p:cNvPicPr preferRelativeResize="0"/>
          <p:nvPr/>
        </p:nvPicPr>
        <p:blipFill rotWithShape="1">
          <a:blip r:embed="rId3">
            <a:alphaModFix/>
          </a:blip>
          <a:srcRect b="0" l="0" r="0" t="0"/>
          <a:stretch/>
        </p:blipFill>
        <p:spPr>
          <a:xfrm>
            <a:off x="535168" y="6191770"/>
            <a:ext cx="344424" cy="344424"/>
          </a:xfrm>
          <a:prstGeom prst="rect">
            <a:avLst/>
          </a:prstGeom>
          <a:noFill/>
          <a:ln>
            <a:noFill/>
          </a:ln>
        </p:spPr>
      </p:pic>
      <p:sp>
        <p:nvSpPr>
          <p:cNvPr id="46" name="Google Shape;46;p26"/>
          <p:cNvSpPr txBox="1"/>
          <p:nvPr>
            <p:ph idx="12" type="sldNum"/>
          </p:nvPr>
        </p:nvSpPr>
        <p:spPr>
          <a:xfrm>
            <a:off x="8856920" y="6191770"/>
            <a:ext cx="2743200" cy="365125"/>
          </a:xfrm>
          <a:prstGeom prst="rect">
            <a:avLst/>
          </a:prstGeom>
          <a:noFill/>
          <a:ln>
            <a:noFill/>
          </a:ln>
        </p:spPr>
        <p:txBody>
          <a:bodyPr anchorCtr="0" anchor="t" bIns="0" lIns="0" spcFirstLastPara="1" rIns="0" wrap="square" tIns="0">
            <a:noAutofit/>
          </a:bodyPr>
          <a:lstStyle>
            <a:lvl1pPr indent="0" lvl="0" marL="0" algn="r">
              <a:spcBef>
                <a:spcPts val="0"/>
              </a:spcBef>
              <a:spcAft>
                <a:spcPts val="0"/>
              </a:spcAft>
              <a:buNone/>
              <a:defRPr sz="1000">
                <a:solidFill>
                  <a:schemeClr val="dk1"/>
                </a:solidFill>
                <a:latin typeface="Hind Light"/>
                <a:ea typeface="Hind Light"/>
                <a:cs typeface="Hind Light"/>
                <a:sym typeface="Hind Light"/>
              </a:defRPr>
            </a:lvl1pPr>
            <a:lvl2pPr indent="0" lvl="1" marL="0" algn="r">
              <a:spcBef>
                <a:spcPts val="0"/>
              </a:spcBef>
              <a:spcAft>
                <a:spcPts val="0"/>
              </a:spcAft>
              <a:buNone/>
              <a:defRPr sz="1000">
                <a:solidFill>
                  <a:schemeClr val="dk1"/>
                </a:solidFill>
                <a:latin typeface="Hind Light"/>
                <a:ea typeface="Hind Light"/>
                <a:cs typeface="Hind Light"/>
                <a:sym typeface="Hind Light"/>
              </a:defRPr>
            </a:lvl2pPr>
            <a:lvl3pPr indent="0" lvl="2" marL="0" algn="r">
              <a:spcBef>
                <a:spcPts val="0"/>
              </a:spcBef>
              <a:spcAft>
                <a:spcPts val="0"/>
              </a:spcAft>
              <a:buNone/>
              <a:defRPr sz="1000">
                <a:solidFill>
                  <a:schemeClr val="dk1"/>
                </a:solidFill>
                <a:latin typeface="Hind Light"/>
                <a:ea typeface="Hind Light"/>
                <a:cs typeface="Hind Light"/>
                <a:sym typeface="Hind Light"/>
              </a:defRPr>
            </a:lvl3pPr>
            <a:lvl4pPr indent="0" lvl="3" marL="0" algn="r">
              <a:spcBef>
                <a:spcPts val="0"/>
              </a:spcBef>
              <a:spcAft>
                <a:spcPts val="0"/>
              </a:spcAft>
              <a:buNone/>
              <a:defRPr sz="1000">
                <a:solidFill>
                  <a:schemeClr val="dk1"/>
                </a:solidFill>
                <a:latin typeface="Hind Light"/>
                <a:ea typeface="Hind Light"/>
                <a:cs typeface="Hind Light"/>
                <a:sym typeface="Hind Light"/>
              </a:defRPr>
            </a:lvl4pPr>
            <a:lvl5pPr indent="0" lvl="4" marL="0" algn="r">
              <a:spcBef>
                <a:spcPts val="0"/>
              </a:spcBef>
              <a:spcAft>
                <a:spcPts val="0"/>
              </a:spcAft>
              <a:buNone/>
              <a:defRPr sz="1000">
                <a:solidFill>
                  <a:schemeClr val="dk1"/>
                </a:solidFill>
                <a:latin typeface="Hind Light"/>
                <a:ea typeface="Hind Light"/>
                <a:cs typeface="Hind Light"/>
                <a:sym typeface="Hind Light"/>
              </a:defRPr>
            </a:lvl5pPr>
            <a:lvl6pPr indent="0" lvl="5" marL="0" algn="r">
              <a:spcBef>
                <a:spcPts val="0"/>
              </a:spcBef>
              <a:spcAft>
                <a:spcPts val="0"/>
              </a:spcAft>
              <a:buNone/>
              <a:defRPr sz="1000">
                <a:solidFill>
                  <a:schemeClr val="dk1"/>
                </a:solidFill>
                <a:latin typeface="Hind Light"/>
                <a:ea typeface="Hind Light"/>
                <a:cs typeface="Hind Light"/>
                <a:sym typeface="Hind Light"/>
              </a:defRPr>
            </a:lvl6pPr>
            <a:lvl7pPr indent="0" lvl="6" marL="0" algn="r">
              <a:spcBef>
                <a:spcPts val="0"/>
              </a:spcBef>
              <a:spcAft>
                <a:spcPts val="0"/>
              </a:spcAft>
              <a:buNone/>
              <a:defRPr sz="1000">
                <a:solidFill>
                  <a:schemeClr val="dk1"/>
                </a:solidFill>
                <a:latin typeface="Hind Light"/>
                <a:ea typeface="Hind Light"/>
                <a:cs typeface="Hind Light"/>
                <a:sym typeface="Hind Light"/>
              </a:defRPr>
            </a:lvl7pPr>
            <a:lvl8pPr indent="0" lvl="7" marL="0" algn="r">
              <a:spcBef>
                <a:spcPts val="0"/>
              </a:spcBef>
              <a:spcAft>
                <a:spcPts val="0"/>
              </a:spcAft>
              <a:buNone/>
              <a:defRPr sz="1000">
                <a:solidFill>
                  <a:schemeClr val="dk1"/>
                </a:solidFill>
                <a:latin typeface="Hind Light"/>
                <a:ea typeface="Hind Light"/>
                <a:cs typeface="Hind Light"/>
                <a:sym typeface="Hind Light"/>
              </a:defRPr>
            </a:lvl8pPr>
            <a:lvl9pPr indent="0" lvl="8" marL="0" algn="r">
              <a:spcBef>
                <a:spcPts val="0"/>
              </a:spcBef>
              <a:spcAft>
                <a:spcPts val="0"/>
              </a:spcAft>
              <a:buNone/>
              <a:defRPr sz="1000">
                <a:solidFill>
                  <a:schemeClr val="dk1"/>
                </a:solidFill>
                <a:latin typeface="Hind Light"/>
                <a:ea typeface="Hind Light"/>
                <a:cs typeface="Hind Light"/>
                <a:sym typeface="Hind Light"/>
              </a:defRPr>
            </a:lvl9pPr>
          </a:lstStyle>
          <a:p>
            <a:pPr indent="0" lvl="0" marL="0" rtl="0" algn="r">
              <a:spcBef>
                <a:spcPts val="0"/>
              </a:spcBef>
              <a:spcAft>
                <a:spcPts val="0"/>
              </a:spcAft>
              <a:buNone/>
            </a:pPr>
            <a:fld id="{00000000-1234-1234-1234-123412341234}" type="slidenum">
              <a:rPr lang="en-US"/>
              <a:t>‹#›</a:t>
            </a:fld>
            <a:endParaRPr/>
          </a:p>
        </p:txBody>
      </p:sp>
      <p:sp>
        <p:nvSpPr>
          <p:cNvPr id="47" name="Google Shape;47;p26"/>
          <p:cNvSpPr txBox="1"/>
          <p:nvPr>
            <p:ph idx="1" type="body"/>
          </p:nvPr>
        </p:nvSpPr>
        <p:spPr>
          <a:xfrm>
            <a:off x="879593" y="2067951"/>
            <a:ext cx="10205749" cy="2799471"/>
          </a:xfrm>
          <a:prstGeom prst="rect">
            <a:avLst/>
          </a:prstGeom>
          <a:noFill/>
          <a:ln>
            <a:noFill/>
          </a:ln>
        </p:spPr>
        <p:txBody>
          <a:bodyPr anchorCtr="0" anchor="ctr" bIns="45700" lIns="91425" spcFirstLastPara="1" rIns="91425" wrap="square" tIns="45700">
            <a:normAutofit/>
          </a:bodyPr>
          <a:lstStyle>
            <a:lvl1pPr indent="-228600" lvl="0" marL="457200" algn="ctr">
              <a:lnSpc>
                <a:spcPct val="106000"/>
              </a:lnSpc>
              <a:spcBef>
                <a:spcPts val="0"/>
              </a:spcBef>
              <a:spcAft>
                <a:spcPts val="0"/>
              </a:spcAft>
              <a:buSzPts val="1400"/>
              <a:buNone/>
              <a:defRPr sz="4800"/>
            </a:lvl1pPr>
            <a:lvl2pPr indent="-228600" lvl="1" marL="914400" algn="l">
              <a:lnSpc>
                <a:spcPct val="113000"/>
              </a:lnSpc>
              <a:spcBef>
                <a:spcPts val="0"/>
              </a:spcBef>
              <a:spcAft>
                <a:spcPts val="0"/>
              </a:spcAft>
              <a:buClr>
                <a:schemeClr val="dk1"/>
              </a:buClr>
              <a:buSzPts val="2000"/>
              <a:buNone/>
              <a:defRPr/>
            </a:lvl2pPr>
            <a:lvl3pPr indent="-342900" lvl="2" marL="1371600" algn="l">
              <a:lnSpc>
                <a:spcPct val="113000"/>
              </a:lnSpc>
              <a:spcBef>
                <a:spcPts val="0"/>
              </a:spcBef>
              <a:spcAft>
                <a:spcPts val="0"/>
              </a:spcAft>
              <a:buClr>
                <a:schemeClr val="dk1"/>
              </a:buClr>
              <a:buSzPts val="1800"/>
              <a:buChar char="•"/>
              <a:defRPr/>
            </a:lvl3pPr>
            <a:lvl4pPr indent="-342900" lvl="3" marL="1828800" algn="l">
              <a:lnSpc>
                <a:spcPct val="113000"/>
              </a:lnSpc>
              <a:spcBef>
                <a:spcPts val="0"/>
              </a:spcBef>
              <a:spcAft>
                <a:spcPts val="0"/>
              </a:spcAft>
              <a:buClr>
                <a:schemeClr val="dk1"/>
              </a:buClr>
              <a:buSzPts val="1800"/>
              <a:buChar char="•"/>
              <a:defRPr/>
            </a:lvl4pPr>
            <a:lvl5pPr indent="-342900" lvl="4" marL="2286000" algn="l">
              <a:lnSpc>
                <a:spcPct val="112000"/>
              </a:lnSpc>
              <a:spcBef>
                <a:spcPts val="0"/>
              </a:spcBef>
              <a:spcAft>
                <a:spcPts val="0"/>
              </a:spcAft>
              <a:buClr>
                <a:schemeClr val="dk1"/>
              </a:buClr>
              <a:buSzPts val="1800"/>
              <a:buChar char="•"/>
              <a:defRPr/>
            </a:lvl5pPr>
            <a:lvl6pPr indent="-342900" lvl="5" marL="2743200" algn="l">
              <a:lnSpc>
                <a:spcPct val="112000"/>
              </a:lnSpc>
              <a:spcBef>
                <a:spcPts val="0"/>
              </a:spcBef>
              <a:spcAft>
                <a:spcPts val="0"/>
              </a:spcAft>
              <a:buClr>
                <a:schemeClr val="dk1"/>
              </a:buClr>
              <a:buSzPts val="1800"/>
              <a:buChar char="•"/>
              <a:defRPr/>
            </a:lvl6pPr>
            <a:lvl7pPr indent="-342900" lvl="6" marL="3200400" algn="l">
              <a:lnSpc>
                <a:spcPct val="112000"/>
              </a:lnSpc>
              <a:spcBef>
                <a:spcPts val="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22-Title Slide">
  <p:cSld name="2022-Title Slide">
    <p:bg>
      <p:bgPr>
        <a:blipFill>
          <a:blip r:embed="rId2">
            <a:alphaModFix/>
          </a:blip>
          <a:stretch>
            <a:fillRect/>
          </a:stretch>
        </a:blipFill>
      </p:bgPr>
    </p:bg>
    <p:spTree>
      <p:nvGrpSpPr>
        <p:cNvPr id="48" name="Shape 48"/>
        <p:cNvGrpSpPr/>
        <p:nvPr/>
      </p:nvGrpSpPr>
      <p:grpSpPr>
        <a:xfrm>
          <a:off x="0" y="0"/>
          <a:ext cx="0" cy="0"/>
          <a:chOff x="0" y="0"/>
          <a:chExt cx="0" cy="0"/>
        </a:xfrm>
      </p:grpSpPr>
      <p:pic>
        <p:nvPicPr>
          <p:cNvPr descr="Internet Society logo" id="49" name="Google Shape;49;p27"/>
          <p:cNvPicPr preferRelativeResize="0"/>
          <p:nvPr/>
        </p:nvPicPr>
        <p:blipFill rotWithShape="1">
          <a:blip r:embed="rId3">
            <a:alphaModFix/>
          </a:blip>
          <a:srcRect b="0" l="0" r="0" t="0"/>
          <a:stretch/>
        </p:blipFill>
        <p:spPr>
          <a:xfrm>
            <a:off x="9929813" y="2970213"/>
            <a:ext cx="1728787" cy="576262"/>
          </a:xfrm>
          <a:prstGeom prst="rect">
            <a:avLst/>
          </a:prstGeom>
          <a:noFill/>
          <a:ln>
            <a:noFill/>
          </a:ln>
        </p:spPr>
      </p:pic>
      <p:sp>
        <p:nvSpPr>
          <p:cNvPr id="50" name="Google Shape;50;p27"/>
          <p:cNvSpPr txBox="1"/>
          <p:nvPr>
            <p:ph idx="1" type="body"/>
          </p:nvPr>
        </p:nvSpPr>
        <p:spPr>
          <a:xfrm>
            <a:off x="540000" y="563564"/>
            <a:ext cx="3910806" cy="436562"/>
          </a:xfrm>
          <a:prstGeom prst="rect">
            <a:avLst/>
          </a:prstGeom>
          <a:noFill/>
          <a:ln>
            <a:noFill/>
          </a:ln>
        </p:spPr>
        <p:txBody>
          <a:bodyPr anchorCtr="0" anchor="t" bIns="45700" lIns="91425" spcFirstLastPara="1" rIns="91425" wrap="square" tIns="45700">
            <a:normAutofit/>
          </a:bodyPr>
          <a:lstStyle>
            <a:lvl1pPr indent="-228600" lvl="0" marL="457200" algn="l">
              <a:lnSpc>
                <a:spcPct val="106000"/>
              </a:lnSpc>
              <a:spcBef>
                <a:spcPts val="0"/>
              </a:spcBef>
              <a:spcAft>
                <a:spcPts val="0"/>
              </a:spcAft>
              <a:buSzPts val="1400"/>
              <a:buNone/>
              <a:defRPr sz="1200">
                <a:solidFill>
                  <a:schemeClr val="lt1"/>
                </a:solidFill>
              </a:defRPr>
            </a:lvl1pPr>
            <a:lvl2pPr indent="-228600" lvl="1" marL="914400" algn="l">
              <a:lnSpc>
                <a:spcPct val="113000"/>
              </a:lnSpc>
              <a:spcBef>
                <a:spcPts val="0"/>
              </a:spcBef>
              <a:spcAft>
                <a:spcPts val="0"/>
              </a:spcAft>
              <a:buClr>
                <a:schemeClr val="lt1"/>
              </a:buClr>
              <a:buSzPts val="2000"/>
              <a:buNone/>
              <a:defRPr>
                <a:solidFill>
                  <a:schemeClr val="lt1"/>
                </a:solidFill>
              </a:defRPr>
            </a:lvl2pPr>
            <a:lvl3pPr indent="-342900" lvl="2" marL="1371600" algn="l">
              <a:lnSpc>
                <a:spcPct val="113000"/>
              </a:lnSpc>
              <a:spcBef>
                <a:spcPts val="0"/>
              </a:spcBef>
              <a:spcAft>
                <a:spcPts val="0"/>
              </a:spcAft>
              <a:buClr>
                <a:schemeClr val="lt1"/>
              </a:buClr>
              <a:buSzPts val="1800"/>
              <a:buChar char="•"/>
              <a:defRPr>
                <a:solidFill>
                  <a:schemeClr val="lt1"/>
                </a:solidFill>
              </a:defRPr>
            </a:lvl3pPr>
            <a:lvl4pPr indent="-330200" lvl="3" marL="1828800" algn="l">
              <a:lnSpc>
                <a:spcPct val="113000"/>
              </a:lnSpc>
              <a:spcBef>
                <a:spcPts val="0"/>
              </a:spcBef>
              <a:spcAft>
                <a:spcPts val="0"/>
              </a:spcAft>
              <a:buClr>
                <a:schemeClr val="lt1"/>
              </a:buClr>
              <a:buSzPts val="1600"/>
              <a:buChar char="•"/>
              <a:defRPr>
                <a:solidFill>
                  <a:schemeClr val="lt1"/>
                </a:solidFill>
              </a:defRPr>
            </a:lvl4pPr>
            <a:lvl5pPr indent="-317500" lvl="4" marL="2286000" algn="l">
              <a:lnSpc>
                <a:spcPct val="112000"/>
              </a:lnSpc>
              <a:spcBef>
                <a:spcPts val="0"/>
              </a:spcBef>
              <a:spcAft>
                <a:spcPts val="0"/>
              </a:spcAft>
              <a:buClr>
                <a:schemeClr val="lt1"/>
              </a:buClr>
              <a:buSzPts val="1400"/>
              <a:buChar char="•"/>
              <a:defRPr>
                <a:solidFill>
                  <a:schemeClr val="lt1"/>
                </a:solidFill>
              </a:defRPr>
            </a:lvl5pPr>
            <a:lvl6pPr indent="-342900" lvl="5" marL="2743200" algn="l">
              <a:lnSpc>
                <a:spcPct val="112000"/>
              </a:lnSpc>
              <a:spcBef>
                <a:spcPts val="0"/>
              </a:spcBef>
              <a:spcAft>
                <a:spcPts val="0"/>
              </a:spcAft>
              <a:buClr>
                <a:schemeClr val="dk1"/>
              </a:buClr>
              <a:buSzPts val="1800"/>
              <a:buChar char="•"/>
              <a:defRPr/>
            </a:lvl6pPr>
            <a:lvl7pPr indent="-342900" lvl="6" marL="3200400" algn="l">
              <a:lnSpc>
                <a:spcPct val="112000"/>
              </a:lnSpc>
              <a:spcBef>
                <a:spcPts val="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7"/>
          <p:cNvSpPr txBox="1"/>
          <p:nvPr>
            <p:ph idx="2" type="body"/>
          </p:nvPr>
        </p:nvSpPr>
        <p:spPr>
          <a:xfrm>
            <a:off x="540000" y="5537202"/>
            <a:ext cx="5851525" cy="1077912"/>
          </a:xfrm>
          <a:prstGeom prst="rect">
            <a:avLst/>
          </a:prstGeom>
          <a:noFill/>
          <a:ln>
            <a:noFill/>
          </a:ln>
        </p:spPr>
        <p:txBody>
          <a:bodyPr anchorCtr="0" anchor="b" bIns="45700" lIns="91425" spcFirstLastPara="1" rIns="91425" wrap="square" tIns="45700">
            <a:noAutofit/>
          </a:bodyPr>
          <a:lstStyle>
            <a:lvl1pPr indent="-228600" lvl="0" marL="457200" algn="l">
              <a:lnSpc>
                <a:spcPct val="106000"/>
              </a:lnSpc>
              <a:spcBef>
                <a:spcPts val="0"/>
              </a:spcBef>
              <a:spcAft>
                <a:spcPts val="0"/>
              </a:spcAft>
              <a:buSzPts val="1400"/>
              <a:buNone/>
              <a:defRPr sz="1200">
                <a:solidFill>
                  <a:schemeClr val="lt1"/>
                </a:solidFill>
              </a:defRPr>
            </a:lvl1pPr>
            <a:lvl2pPr indent="-228600" lvl="1" marL="914400" algn="l">
              <a:lnSpc>
                <a:spcPct val="113000"/>
              </a:lnSpc>
              <a:spcBef>
                <a:spcPts val="0"/>
              </a:spcBef>
              <a:spcAft>
                <a:spcPts val="0"/>
              </a:spcAft>
              <a:buClr>
                <a:schemeClr val="lt1"/>
              </a:buClr>
              <a:buSzPts val="2000"/>
              <a:buNone/>
              <a:defRPr>
                <a:solidFill>
                  <a:schemeClr val="lt1"/>
                </a:solidFill>
              </a:defRPr>
            </a:lvl2pPr>
            <a:lvl3pPr indent="-228600" lvl="2" marL="1371600" algn="l">
              <a:lnSpc>
                <a:spcPct val="113000"/>
              </a:lnSpc>
              <a:spcBef>
                <a:spcPts val="0"/>
              </a:spcBef>
              <a:spcAft>
                <a:spcPts val="0"/>
              </a:spcAft>
              <a:buClr>
                <a:schemeClr val="lt1"/>
              </a:buClr>
              <a:buSzPts val="1800"/>
              <a:buNone/>
              <a:defRPr>
                <a:solidFill>
                  <a:schemeClr val="lt1"/>
                </a:solidFill>
              </a:defRPr>
            </a:lvl3pPr>
            <a:lvl4pPr indent="-228600" lvl="3" marL="1828800" algn="l">
              <a:lnSpc>
                <a:spcPct val="113000"/>
              </a:lnSpc>
              <a:spcBef>
                <a:spcPts val="0"/>
              </a:spcBef>
              <a:spcAft>
                <a:spcPts val="0"/>
              </a:spcAft>
              <a:buClr>
                <a:schemeClr val="lt1"/>
              </a:buClr>
              <a:buSzPts val="1600"/>
              <a:buNone/>
              <a:defRPr>
                <a:solidFill>
                  <a:schemeClr val="lt1"/>
                </a:solidFill>
              </a:defRPr>
            </a:lvl4pPr>
            <a:lvl5pPr indent="-317500" lvl="4" marL="2286000" algn="l">
              <a:lnSpc>
                <a:spcPct val="112000"/>
              </a:lnSpc>
              <a:spcBef>
                <a:spcPts val="0"/>
              </a:spcBef>
              <a:spcAft>
                <a:spcPts val="0"/>
              </a:spcAft>
              <a:buClr>
                <a:schemeClr val="lt1"/>
              </a:buClr>
              <a:buSzPts val="1400"/>
              <a:buChar char="•"/>
              <a:defRPr>
                <a:solidFill>
                  <a:schemeClr val="lt1"/>
                </a:solidFill>
              </a:defRPr>
            </a:lvl5pPr>
            <a:lvl6pPr indent="-342900" lvl="5" marL="2743200" algn="l">
              <a:lnSpc>
                <a:spcPct val="112000"/>
              </a:lnSpc>
              <a:spcBef>
                <a:spcPts val="0"/>
              </a:spcBef>
              <a:spcAft>
                <a:spcPts val="0"/>
              </a:spcAft>
              <a:buClr>
                <a:schemeClr val="dk1"/>
              </a:buClr>
              <a:buSzPts val="1800"/>
              <a:buChar char="•"/>
              <a:defRPr/>
            </a:lvl6pPr>
            <a:lvl7pPr indent="-342900" lvl="6" marL="3200400" algn="l">
              <a:lnSpc>
                <a:spcPct val="112000"/>
              </a:lnSpc>
              <a:spcBef>
                <a:spcPts val="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27"/>
          <p:cNvSpPr txBox="1"/>
          <p:nvPr>
            <p:ph idx="3" type="subTitle"/>
          </p:nvPr>
        </p:nvSpPr>
        <p:spPr>
          <a:xfrm>
            <a:off x="540000" y="3387722"/>
            <a:ext cx="9144000" cy="587190"/>
          </a:xfrm>
          <a:prstGeom prst="rect">
            <a:avLst/>
          </a:prstGeom>
          <a:noFill/>
          <a:ln>
            <a:noFill/>
          </a:ln>
        </p:spPr>
        <p:txBody>
          <a:bodyPr anchorCtr="0" anchor="t" bIns="45700" lIns="91425" spcFirstLastPara="1" rIns="91425" wrap="square" tIns="45700">
            <a:normAutofit/>
          </a:bodyPr>
          <a:lstStyle>
            <a:lvl1pPr lvl="0" algn="l">
              <a:lnSpc>
                <a:spcPct val="106000"/>
              </a:lnSpc>
              <a:spcBef>
                <a:spcPts val="0"/>
              </a:spcBef>
              <a:spcAft>
                <a:spcPts val="0"/>
              </a:spcAft>
              <a:buClr>
                <a:schemeClr val="dk2"/>
              </a:buClr>
              <a:buSzPts val="2400"/>
              <a:buNone/>
              <a:defRPr sz="2400">
                <a:solidFill>
                  <a:schemeClr val="dk2"/>
                </a:solidFill>
              </a:defRPr>
            </a:lvl1pPr>
            <a:lvl2pPr lvl="1" algn="ctr">
              <a:lnSpc>
                <a:spcPct val="113000"/>
              </a:lnSpc>
              <a:spcBef>
                <a:spcPts val="0"/>
              </a:spcBef>
              <a:spcAft>
                <a:spcPts val="0"/>
              </a:spcAft>
              <a:buClr>
                <a:schemeClr val="dk1"/>
              </a:buClr>
              <a:buSzPts val="2000"/>
              <a:buNone/>
              <a:defRPr sz="2000"/>
            </a:lvl2pPr>
            <a:lvl3pPr lvl="2" algn="ctr">
              <a:lnSpc>
                <a:spcPct val="113000"/>
              </a:lnSpc>
              <a:spcBef>
                <a:spcPts val="0"/>
              </a:spcBef>
              <a:spcAft>
                <a:spcPts val="0"/>
              </a:spcAft>
              <a:buClr>
                <a:schemeClr val="dk1"/>
              </a:buClr>
              <a:buSzPts val="1800"/>
              <a:buNone/>
              <a:defRPr sz="1800"/>
            </a:lvl3pPr>
            <a:lvl4pPr lvl="3" algn="ctr">
              <a:lnSpc>
                <a:spcPct val="113000"/>
              </a:lnSpc>
              <a:spcBef>
                <a:spcPts val="0"/>
              </a:spcBef>
              <a:spcAft>
                <a:spcPts val="0"/>
              </a:spcAft>
              <a:buClr>
                <a:schemeClr val="dk1"/>
              </a:buClr>
              <a:buSzPts val="1600"/>
              <a:buNone/>
              <a:defRPr sz="1600"/>
            </a:lvl4pPr>
            <a:lvl5pPr lvl="4" algn="ctr">
              <a:lnSpc>
                <a:spcPct val="112000"/>
              </a:lnSpc>
              <a:spcBef>
                <a:spcPts val="0"/>
              </a:spcBef>
              <a:spcAft>
                <a:spcPts val="0"/>
              </a:spcAft>
              <a:buClr>
                <a:schemeClr val="dk1"/>
              </a:buClr>
              <a:buSzPts val="1600"/>
              <a:buNone/>
              <a:defRPr sz="1600"/>
            </a:lvl5pPr>
            <a:lvl6pPr lvl="5" algn="ctr">
              <a:lnSpc>
                <a:spcPct val="112000"/>
              </a:lnSpc>
              <a:spcBef>
                <a:spcPts val="0"/>
              </a:spcBef>
              <a:spcAft>
                <a:spcPts val="0"/>
              </a:spcAft>
              <a:buClr>
                <a:schemeClr val="dk1"/>
              </a:buClr>
              <a:buSzPts val="1600"/>
              <a:buNone/>
              <a:defRPr sz="1600"/>
            </a:lvl6pPr>
            <a:lvl7pPr lvl="6" algn="ctr">
              <a:lnSpc>
                <a:spcPct val="112000"/>
              </a:lnSpc>
              <a:spcBef>
                <a:spcPts val="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3" name="Google Shape;53;p27"/>
          <p:cNvSpPr txBox="1"/>
          <p:nvPr>
            <p:ph type="ctrTitle"/>
          </p:nvPr>
        </p:nvSpPr>
        <p:spPr>
          <a:xfrm>
            <a:off x="540000" y="2708455"/>
            <a:ext cx="9144000" cy="587191"/>
          </a:xfrm>
          <a:prstGeom prst="rect">
            <a:avLst/>
          </a:prstGeom>
          <a:noFill/>
          <a:ln>
            <a:noFill/>
          </a:ln>
        </p:spPr>
        <p:txBody>
          <a:bodyPr anchorCtr="0" anchor="t" bIns="0" lIns="0" spcFirstLastPara="1" rIns="0" wrap="square" tIns="0">
            <a:normAutofit/>
          </a:bodyPr>
          <a:lstStyle>
            <a:lvl1pPr lvl="0" algn="l">
              <a:lnSpc>
                <a:spcPct val="106000"/>
              </a:lnSpc>
              <a:spcBef>
                <a:spcPts val="0"/>
              </a:spcBef>
              <a:spcAft>
                <a:spcPts val="0"/>
              </a:spcAft>
              <a:buSzPts val="1400"/>
              <a:buNone/>
              <a:defRPr sz="3200">
                <a:solidFill>
                  <a:schemeClr val="lt1"/>
                </a:solidFill>
              </a:defRPr>
            </a:lvl1pPr>
            <a:lvl2pPr lvl="1" algn="l">
              <a:lnSpc>
                <a:spcPct val="106000"/>
              </a:lnSpc>
              <a:spcBef>
                <a:spcPts val="0"/>
              </a:spcBef>
              <a:spcAft>
                <a:spcPts val="0"/>
              </a:spcAft>
              <a:buSzPts val="1400"/>
              <a:buNone/>
              <a:defRPr/>
            </a:lvl2pPr>
            <a:lvl3pPr lvl="2" algn="l">
              <a:lnSpc>
                <a:spcPct val="106000"/>
              </a:lnSpc>
              <a:spcBef>
                <a:spcPts val="0"/>
              </a:spcBef>
              <a:spcAft>
                <a:spcPts val="0"/>
              </a:spcAft>
              <a:buSzPts val="1400"/>
              <a:buNone/>
              <a:defRPr/>
            </a:lvl3pPr>
            <a:lvl4pPr lvl="3" algn="l">
              <a:lnSpc>
                <a:spcPct val="106000"/>
              </a:lnSpc>
              <a:spcBef>
                <a:spcPts val="0"/>
              </a:spcBef>
              <a:spcAft>
                <a:spcPts val="0"/>
              </a:spcAft>
              <a:buSzPts val="1400"/>
              <a:buNone/>
              <a:defRPr/>
            </a:lvl4pPr>
            <a:lvl5pPr lvl="4" algn="l">
              <a:lnSpc>
                <a:spcPct val="106000"/>
              </a:lnSpc>
              <a:spcBef>
                <a:spcPts val="0"/>
              </a:spcBef>
              <a:spcAft>
                <a:spcPts val="0"/>
              </a:spcAft>
              <a:buSzPts val="1400"/>
              <a:buNone/>
              <a:defRPr/>
            </a:lvl5pPr>
            <a:lvl6pPr lvl="5" algn="l">
              <a:lnSpc>
                <a:spcPct val="106000"/>
              </a:lnSpc>
              <a:spcBef>
                <a:spcPts val="0"/>
              </a:spcBef>
              <a:spcAft>
                <a:spcPts val="0"/>
              </a:spcAft>
              <a:buSzPts val="1400"/>
              <a:buNone/>
              <a:defRPr/>
            </a:lvl6pPr>
            <a:lvl7pPr lvl="6" algn="l">
              <a:lnSpc>
                <a:spcPct val="106000"/>
              </a:lnSpc>
              <a:spcBef>
                <a:spcPts val="0"/>
              </a:spcBef>
              <a:spcAft>
                <a:spcPts val="0"/>
              </a:spcAft>
              <a:buSzPts val="1400"/>
              <a:buNone/>
              <a:defRPr/>
            </a:lvl7pPr>
            <a:lvl8pPr lvl="7" algn="l">
              <a:lnSpc>
                <a:spcPct val="106000"/>
              </a:lnSpc>
              <a:spcBef>
                <a:spcPts val="0"/>
              </a:spcBef>
              <a:spcAft>
                <a:spcPts val="0"/>
              </a:spcAft>
              <a:buSzPts val="1400"/>
              <a:buNone/>
              <a:defRPr/>
            </a:lvl8pPr>
            <a:lvl9pPr lvl="8" algn="l">
              <a:lnSpc>
                <a:spcPct val="106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22 Accent Orange divider" showMasterSp="0">
  <p:cSld name="2022 Accent Orange divider">
    <p:bg>
      <p:bgPr>
        <a:blipFill>
          <a:blip r:embed="rId2">
            <a:alphaModFix/>
          </a:blip>
          <a:stretch>
            <a:fillRect/>
          </a:stretch>
        </a:blipFill>
      </p:bgPr>
    </p:bg>
    <p:spTree>
      <p:nvGrpSpPr>
        <p:cNvPr id="54" name="Shape 54"/>
        <p:cNvGrpSpPr/>
        <p:nvPr/>
      </p:nvGrpSpPr>
      <p:grpSpPr>
        <a:xfrm>
          <a:off x="0" y="0"/>
          <a:ext cx="0" cy="0"/>
          <a:chOff x="0" y="0"/>
          <a:chExt cx="0" cy="0"/>
        </a:xfrm>
      </p:grpSpPr>
      <p:pic>
        <p:nvPicPr>
          <p:cNvPr id="55" name="Google Shape;55;p28"/>
          <p:cNvPicPr preferRelativeResize="0"/>
          <p:nvPr/>
        </p:nvPicPr>
        <p:blipFill rotWithShape="1">
          <a:blip r:embed="rId3">
            <a:alphaModFix/>
          </a:blip>
          <a:srcRect b="0" l="0" r="0" t="0"/>
          <a:stretch/>
        </p:blipFill>
        <p:spPr>
          <a:xfrm>
            <a:off x="533400" y="6195284"/>
            <a:ext cx="344424" cy="344424"/>
          </a:xfrm>
          <a:prstGeom prst="rect">
            <a:avLst/>
          </a:prstGeom>
          <a:noFill/>
          <a:ln>
            <a:noFill/>
          </a:ln>
        </p:spPr>
      </p:pic>
      <p:sp>
        <p:nvSpPr>
          <p:cNvPr id="56" name="Google Shape;56;p28"/>
          <p:cNvSpPr txBox="1"/>
          <p:nvPr>
            <p:ph idx="12" type="sldNum"/>
          </p:nvPr>
        </p:nvSpPr>
        <p:spPr>
          <a:xfrm>
            <a:off x="8856920" y="6191770"/>
            <a:ext cx="2743200" cy="365125"/>
          </a:xfrm>
          <a:prstGeom prst="rect">
            <a:avLst/>
          </a:prstGeom>
          <a:noFill/>
          <a:ln>
            <a:noFill/>
          </a:ln>
        </p:spPr>
        <p:txBody>
          <a:bodyPr anchorCtr="0" anchor="t" bIns="0" lIns="0" spcFirstLastPara="1" rIns="0" wrap="square" tIns="0">
            <a:noAutofit/>
          </a:bodyPr>
          <a:lstStyle>
            <a:lvl1pPr indent="0" lvl="0" marL="0" algn="r">
              <a:spcBef>
                <a:spcPts val="0"/>
              </a:spcBef>
              <a:spcAft>
                <a:spcPts val="0"/>
              </a:spcAft>
              <a:buNone/>
              <a:defRPr sz="1000">
                <a:solidFill>
                  <a:schemeClr val="lt1"/>
                </a:solidFill>
                <a:latin typeface="Hind Light"/>
                <a:ea typeface="Hind Light"/>
                <a:cs typeface="Hind Light"/>
                <a:sym typeface="Hind Light"/>
              </a:defRPr>
            </a:lvl1pPr>
            <a:lvl2pPr indent="0" lvl="1" marL="0" algn="r">
              <a:spcBef>
                <a:spcPts val="0"/>
              </a:spcBef>
              <a:spcAft>
                <a:spcPts val="0"/>
              </a:spcAft>
              <a:buNone/>
              <a:defRPr sz="1000">
                <a:solidFill>
                  <a:schemeClr val="lt1"/>
                </a:solidFill>
                <a:latin typeface="Hind Light"/>
                <a:ea typeface="Hind Light"/>
                <a:cs typeface="Hind Light"/>
                <a:sym typeface="Hind Light"/>
              </a:defRPr>
            </a:lvl2pPr>
            <a:lvl3pPr indent="0" lvl="2" marL="0" algn="r">
              <a:spcBef>
                <a:spcPts val="0"/>
              </a:spcBef>
              <a:spcAft>
                <a:spcPts val="0"/>
              </a:spcAft>
              <a:buNone/>
              <a:defRPr sz="1000">
                <a:solidFill>
                  <a:schemeClr val="lt1"/>
                </a:solidFill>
                <a:latin typeface="Hind Light"/>
                <a:ea typeface="Hind Light"/>
                <a:cs typeface="Hind Light"/>
                <a:sym typeface="Hind Light"/>
              </a:defRPr>
            </a:lvl3pPr>
            <a:lvl4pPr indent="0" lvl="3" marL="0" algn="r">
              <a:spcBef>
                <a:spcPts val="0"/>
              </a:spcBef>
              <a:spcAft>
                <a:spcPts val="0"/>
              </a:spcAft>
              <a:buNone/>
              <a:defRPr sz="1000">
                <a:solidFill>
                  <a:schemeClr val="lt1"/>
                </a:solidFill>
                <a:latin typeface="Hind Light"/>
                <a:ea typeface="Hind Light"/>
                <a:cs typeface="Hind Light"/>
                <a:sym typeface="Hind Light"/>
              </a:defRPr>
            </a:lvl4pPr>
            <a:lvl5pPr indent="0" lvl="4" marL="0" algn="r">
              <a:spcBef>
                <a:spcPts val="0"/>
              </a:spcBef>
              <a:spcAft>
                <a:spcPts val="0"/>
              </a:spcAft>
              <a:buNone/>
              <a:defRPr sz="1000">
                <a:solidFill>
                  <a:schemeClr val="lt1"/>
                </a:solidFill>
                <a:latin typeface="Hind Light"/>
                <a:ea typeface="Hind Light"/>
                <a:cs typeface="Hind Light"/>
                <a:sym typeface="Hind Light"/>
              </a:defRPr>
            </a:lvl5pPr>
            <a:lvl6pPr indent="0" lvl="5" marL="0" algn="r">
              <a:spcBef>
                <a:spcPts val="0"/>
              </a:spcBef>
              <a:spcAft>
                <a:spcPts val="0"/>
              </a:spcAft>
              <a:buNone/>
              <a:defRPr sz="1000">
                <a:solidFill>
                  <a:schemeClr val="lt1"/>
                </a:solidFill>
                <a:latin typeface="Hind Light"/>
                <a:ea typeface="Hind Light"/>
                <a:cs typeface="Hind Light"/>
                <a:sym typeface="Hind Light"/>
              </a:defRPr>
            </a:lvl6pPr>
            <a:lvl7pPr indent="0" lvl="6" marL="0" algn="r">
              <a:spcBef>
                <a:spcPts val="0"/>
              </a:spcBef>
              <a:spcAft>
                <a:spcPts val="0"/>
              </a:spcAft>
              <a:buNone/>
              <a:defRPr sz="1000">
                <a:solidFill>
                  <a:schemeClr val="lt1"/>
                </a:solidFill>
                <a:latin typeface="Hind Light"/>
                <a:ea typeface="Hind Light"/>
                <a:cs typeface="Hind Light"/>
                <a:sym typeface="Hind Light"/>
              </a:defRPr>
            </a:lvl7pPr>
            <a:lvl8pPr indent="0" lvl="7" marL="0" algn="r">
              <a:spcBef>
                <a:spcPts val="0"/>
              </a:spcBef>
              <a:spcAft>
                <a:spcPts val="0"/>
              </a:spcAft>
              <a:buNone/>
              <a:defRPr sz="1000">
                <a:solidFill>
                  <a:schemeClr val="lt1"/>
                </a:solidFill>
                <a:latin typeface="Hind Light"/>
                <a:ea typeface="Hind Light"/>
                <a:cs typeface="Hind Light"/>
                <a:sym typeface="Hind Light"/>
              </a:defRPr>
            </a:lvl8pPr>
            <a:lvl9pPr indent="0" lvl="8" marL="0" algn="r">
              <a:spcBef>
                <a:spcPts val="0"/>
              </a:spcBef>
              <a:spcAft>
                <a:spcPts val="0"/>
              </a:spcAft>
              <a:buNone/>
              <a:defRPr sz="1000">
                <a:solidFill>
                  <a:schemeClr val="lt1"/>
                </a:solidFill>
                <a:latin typeface="Hind Light"/>
                <a:ea typeface="Hind Light"/>
                <a:cs typeface="Hind Light"/>
                <a:sym typeface="Hind Light"/>
              </a:defRPr>
            </a:lvl9pPr>
          </a:lstStyle>
          <a:p>
            <a:pPr indent="0" lvl="0" marL="0" rtl="0" algn="r">
              <a:spcBef>
                <a:spcPts val="0"/>
              </a:spcBef>
              <a:spcAft>
                <a:spcPts val="0"/>
              </a:spcAft>
              <a:buNone/>
            </a:pPr>
            <a:fld id="{00000000-1234-1234-1234-123412341234}" type="slidenum">
              <a:rPr lang="en-US"/>
              <a:t>‹#›</a:t>
            </a:fld>
            <a:endParaRPr/>
          </a:p>
        </p:txBody>
      </p:sp>
      <p:sp>
        <p:nvSpPr>
          <p:cNvPr id="57" name="Google Shape;57;p28"/>
          <p:cNvSpPr txBox="1"/>
          <p:nvPr>
            <p:ph idx="1" type="subTitle"/>
          </p:nvPr>
        </p:nvSpPr>
        <p:spPr>
          <a:xfrm>
            <a:off x="540000" y="4279119"/>
            <a:ext cx="5715734" cy="433965"/>
          </a:xfrm>
          <a:prstGeom prst="rect">
            <a:avLst/>
          </a:prstGeom>
          <a:noFill/>
          <a:ln>
            <a:noFill/>
          </a:ln>
        </p:spPr>
        <p:txBody>
          <a:bodyPr anchorCtr="0" anchor="t" bIns="45700" lIns="91425" spcFirstLastPara="1" rIns="91425" wrap="square" tIns="45700">
            <a:spAutoFit/>
          </a:bodyPr>
          <a:lstStyle>
            <a:lvl1pPr lvl="0" algn="l">
              <a:lnSpc>
                <a:spcPct val="106000"/>
              </a:lnSpc>
              <a:spcBef>
                <a:spcPts val="0"/>
              </a:spcBef>
              <a:spcAft>
                <a:spcPts val="0"/>
              </a:spcAft>
              <a:buSzPts val="1400"/>
              <a:buNone/>
              <a:defRPr b="0" i="0" sz="2400">
                <a:solidFill>
                  <a:srgbClr val="EEF2EC"/>
                </a:solidFill>
                <a:latin typeface="Hind Light"/>
                <a:ea typeface="Hind Light"/>
                <a:cs typeface="Hind Light"/>
                <a:sym typeface="Hind Light"/>
              </a:defRPr>
            </a:lvl1pPr>
            <a:lvl2pPr lvl="1" algn="l">
              <a:lnSpc>
                <a:spcPct val="113000"/>
              </a:lnSpc>
              <a:spcBef>
                <a:spcPts val="0"/>
              </a:spcBef>
              <a:spcAft>
                <a:spcPts val="0"/>
              </a:spcAft>
              <a:buClr>
                <a:schemeClr val="dk1"/>
              </a:buClr>
              <a:buSzPts val="1800"/>
              <a:buChar char="•"/>
              <a:defRPr/>
            </a:lvl2pPr>
            <a:lvl3pPr lvl="2" algn="l">
              <a:lnSpc>
                <a:spcPct val="113000"/>
              </a:lnSpc>
              <a:spcBef>
                <a:spcPts val="0"/>
              </a:spcBef>
              <a:spcAft>
                <a:spcPts val="0"/>
              </a:spcAft>
              <a:buClr>
                <a:schemeClr val="dk1"/>
              </a:buClr>
              <a:buSzPts val="1800"/>
              <a:buChar char="•"/>
              <a:defRPr/>
            </a:lvl3pPr>
            <a:lvl4pPr lvl="3" algn="l">
              <a:lnSpc>
                <a:spcPct val="113000"/>
              </a:lnSpc>
              <a:spcBef>
                <a:spcPts val="0"/>
              </a:spcBef>
              <a:spcAft>
                <a:spcPts val="0"/>
              </a:spcAft>
              <a:buClr>
                <a:schemeClr val="dk1"/>
              </a:buClr>
              <a:buSzPts val="1800"/>
              <a:buChar char="•"/>
              <a:defRPr/>
            </a:lvl4pPr>
            <a:lvl5pPr lvl="4" algn="l">
              <a:lnSpc>
                <a:spcPct val="112000"/>
              </a:lnSpc>
              <a:spcBef>
                <a:spcPts val="0"/>
              </a:spcBef>
              <a:spcAft>
                <a:spcPts val="0"/>
              </a:spcAft>
              <a:buClr>
                <a:schemeClr val="dk1"/>
              </a:buClr>
              <a:buSzPts val="1800"/>
              <a:buChar char="•"/>
              <a:defRPr/>
            </a:lvl5pPr>
            <a:lvl6pPr lvl="5" algn="l">
              <a:lnSpc>
                <a:spcPct val="112000"/>
              </a:lnSpc>
              <a:spcBef>
                <a:spcPts val="0"/>
              </a:spcBef>
              <a:spcAft>
                <a:spcPts val="0"/>
              </a:spcAft>
              <a:buClr>
                <a:schemeClr val="dk1"/>
              </a:buClr>
              <a:buSzPts val="1800"/>
              <a:buChar char="•"/>
              <a:defRPr/>
            </a:lvl6pPr>
            <a:lvl7pPr lvl="6" algn="l">
              <a:lnSpc>
                <a:spcPct val="112000"/>
              </a:lnSpc>
              <a:spcBef>
                <a:spcPts val="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58" name="Google Shape;58;p28"/>
          <p:cNvSpPr txBox="1"/>
          <p:nvPr>
            <p:ph type="ctrTitle"/>
          </p:nvPr>
        </p:nvSpPr>
        <p:spPr>
          <a:xfrm>
            <a:off x="540000" y="2461259"/>
            <a:ext cx="11127883" cy="768224"/>
          </a:xfrm>
          <a:prstGeom prst="rect">
            <a:avLst/>
          </a:prstGeom>
          <a:noFill/>
          <a:ln>
            <a:noFill/>
          </a:ln>
        </p:spPr>
        <p:txBody>
          <a:bodyPr anchorCtr="0" anchor="t" bIns="0" lIns="91425" spcFirstLastPara="1" rIns="91425" wrap="square" tIns="0">
            <a:noAutofit/>
          </a:bodyPr>
          <a:lstStyle>
            <a:lvl1pPr lvl="0" algn="l">
              <a:lnSpc>
                <a:spcPct val="104000"/>
              </a:lnSpc>
              <a:spcBef>
                <a:spcPts val="0"/>
              </a:spcBef>
              <a:spcAft>
                <a:spcPts val="0"/>
              </a:spcAft>
              <a:buSzPts val="1400"/>
              <a:buNone/>
              <a:defRPr sz="4800">
                <a:solidFill>
                  <a:srgbClr val="EEF2EC"/>
                </a:solidFill>
              </a:defRPr>
            </a:lvl1pPr>
            <a:lvl2pPr lvl="1" algn="l">
              <a:lnSpc>
                <a:spcPct val="106000"/>
              </a:lnSpc>
              <a:spcBef>
                <a:spcPts val="0"/>
              </a:spcBef>
              <a:spcAft>
                <a:spcPts val="0"/>
              </a:spcAft>
              <a:buSzPts val="1400"/>
              <a:buNone/>
              <a:defRPr/>
            </a:lvl2pPr>
            <a:lvl3pPr lvl="2" algn="l">
              <a:lnSpc>
                <a:spcPct val="106000"/>
              </a:lnSpc>
              <a:spcBef>
                <a:spcPts val="0"/>
              </a:spcBef>
              <a:spcAft>
                <a:spcPts val="0"/>
              </a:spcAft>
              <a:buSzPts val="1400"/>
              <a:buNone/>
              <a:defRPr/>
            </a:lvl3pPr>
            <a:lvl4pPr lvl="3" algn="l">
              <a:lnSpc>
                <a:spcPct val="106000"/>
              </a:lnSpc>
              <a:spcBef>
                <a:spcPts val="0"/>
              </a:spcBef>
              <a:spcAft>
                <a:spcPts val="0"/>
              </a:spcAft>
              <a:buSzPts val="1400"/>
              <a:buNone/>
              <a:defRPr/>
            </a:lvl4pPr>
            <a:lvl5pPr lvl="4" algn="l">
              <a:lnSpc>
                <a:spcPct val="106000"/>
              </a:lnSpc>
              <a:spcBef>
                <a:spcPts val="0"/>
              </a:spcBef>
              <a:spcAft>
                <a:spcPts val="0"/>
              </a:spcAft>
              <a:buSzPts val="1400"/>
              <a:buNone/>
              <a:defRPr/>
            </a:lvl5pPr>
            <a:lvl6pPr lvl="5" algn="l">
              <a:lnSpc>
                <a:spcPct val="106000"/>
              </a:lnSpc>
              <a:spcBef>
                <a:spcPts val="0"/>
              </a:spcBef>
              <a:spcAft>
                <a:spcPts val="0"/>
              </a:spcAft>
              <a:buSzPts val="1400"/>
              <a:buNone/>
              <a:defRPr/>
            </a:lvl6pPr>
            <a:lvl7pPr lvl="6" algn="l">
              <a:lnSpc>
                <a:spcPct val="106000"/>
              </a:lnSpc>
              <a:spcBef>
                <a:spcPts val="0"/>
              </a:spcBef>
              <a:spcAft>
                <a:spcPts val="0"/>
              </a:spcAft>
              <a:buSzPts val="1400"/>
              <a:buNone/>
              <a:defRPr/>
            </a:lvl7pPr>
            <a:lvl8pPr lvl="7" algn="l">
              <a:lnSpc>
                <a:spcPct val="106000"/>
              </a:lnSpc>
              <a:spcBef>
                <a:spcPts val="0"/>
              </a:spcBef>
              <a:spcAft>
                <a:spcPts val="0"/>
              </a:spcAft>
              <a:buSzPts val="1400"/>
              <a:buNone/>
              <a:defRPr/>
            </a:lvl8pPr>
            <a:lvl9pPr lvl="8" algn="l">
              <a:lnSpc>
                <a:spcPct val="106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idx="12" type="sldNum"/>
          </p:nvPr>
        </p:nvSpPr>
        <p:spPr>
          <a:xfrm>
            <a:off x="8918575" y="6342063"/>
            <a:ext cx="2743200" cy="173037"/>
          </a:xfrm>
          <a:prstGeom prst="rect">
            <a:avLst/>
          </a:prstGeom>
          <a:noFill/>
          <a:ln>
            <a:noFill/>
          </a:ln>
        </p:spPr>
        <p:txBody>
          <a:bodyPr anchorCtr="0" anchor="t" bIns="0" lIns="0" spcFirstLastPara="1" rIns="0" wrap="square" tIns="0">
            <a:noAutofit/>
          </a:bodyPr>
          <a:lstStyle>
            <a:lvl1pPr indent="0" lvl="0" marL="0" marR="0" rtl="0" algn="r">
              <a:spcBef>
                <a:spcPts val="0"/>
              </a:spcBef>
              <a:spcAft>
                <a:spcPts val="0"/>
              </a:spcAft>
              <a:buNone/>
              <a:defRPr b="0" i="0" sz="1000" u="none" cap="none" strike="noStrike">
                <a:solidFill>
                  <a:schemeClr val="dk1"/>
                </a:solidFill>
                <a:latin typeface="Hind Light"/>
                <a:ea typeface="Hind Light"/>
                <a:cs typeface="Hind Light"/>
                <a:sym typeface="Hind Light"/>
              </a:defRPr>
            </a:lvl1pPr>
            <a:lvl2pPr indent="0" lvl="1" marL="0" marR="0" rtl="0" algn="r">
              <a:spcBef>
                <a:spcPts val="0"/>
              </a:spcBef>
              <a:spcAft>
                <a:spcPts val="0"/>
              </a:spcAft>
              <a:buNone/>
              <a:defRPr b="0" i="0" sz="1000" u="none" cap="none" strike="noStrike">
                <a:solidFill>
                  <a:schemeClr val="dk1"/>
                </a:solidFill>
                <a:latin typeface="Hind Light"/>
                <a:ea typeface="Hind Light"/>
                <a:cs typeface="Hind Light"/>
                <a:sym typeface="Hind Light"/>
              </a:defRPr>
            </a:lvl2pPr>
            <a:lvl3pPr indent="0" lvl="2" marL="0" marR="0" rtl="0" algn="r">
              <a:spcBef>
                <a:spcPts val="0"/>
              </a:spcBef>
              <a:spcAft>
                <a:spcPts val="0"/>
              </a:spcAft>
              <a:buNone/>
              <a:defRPr b="0" i="0" sz="1000" u="none" cap="none" strike="noStrike">
                <a:solidFill>
                  <a:schemeClr val="dk1"/>
                </a:solidFill>
                <a:latin typeface="Hind Light"/>
                <a:ea typeface="Hind Light"/>
                <a:cs typeface="Hind Light"/>
                <a:sym typeface="Hind Light"/>
              </a:defRPr>
            </a:lvl3pPr>
            <a:lvl4pPr indent="0" lvl="3" marL="0" marR="0" rtl="0" algn="r">
              <a:spcBef>
                <a:spcPts val="0"/>
              </a:spcBef>
              <a:spcAft>
                <a:spcPts val="0"/>
              </a:spcAft>
              <a:buNone/>
              <a:defRPr b="0" i="0" sz="1000" u="none" cap="none" strike="noStrike">
                <a:solidFill>
                  <a:schemeClr val="dk1"/>
                </a:solidFill>
                <a:latin typeface="Hind Light"/>
                <a:ea typeface="Hind Light"/>
                <a:cs typeface="Hind Light"/>
                <a:sym typeface="Hind Light"/>
              </a:defRPr>
            </a:lvl4pPr>
            <a:lvl5pPr indent="0" lvl="4" marL="0" marR="0" rtl="0" algn="r">
              <a:spcBef>
                <a:spcPts val="0"/>
              </a:spcBef>
              <a:spcAft>
                <a:spcPts val="0"/>
              </a:spcAft>
              <a:buNone/>
              <a:defRPr b="0" i="0" sz="1000" u="none" cap="none" strike="noStrike">
                <a:solidFill>
                  <a:schemeClr val="dk1"/>
                </a:solidFill>
                <a:latin typeface="Hind Light"/>
                <a:ea typeface="Hind Light"/>
                <a:cs typeface="Hind Light"/>
                <a:sym typeface="Hind Light"/>
              </a:defRPr>
            </a:lvl5pPr>
            <a:lvl6pPr indent="0" lvl="5" marL="0" marR="0" rtl="0" algn="r">
              <a:spcBef>
                <a:spcPts val="0"/>
              </a:spcBef>
              <a:spcAft>
                <a:spcPts val="0"/>
              </a:spcAft>
              <a:buNone/>
              <a:defRPr b="0" i="0" sz="1000" u="none" cap="none" strike="noStrike">
                <a:solidFill>
                  <a:schemeClr val="dk1"/>
                </a:solidFill>
                <a:latin typeface="Hind Light"/>
                <a:ea typeface="Hind Light"/>
                <a:cs typeface="Hind Light"/>
                <a:sym typeface="Hind Light"/>
              </a:defRPr>
            </a:lvl6pPr>
            <a:lvl7pPr indent="0" lvl="6" marL="0" marR="0" rtl="0" algn="r">
              <a:spcBef>
                <a:spcPts val="0"/>
              </a:spcBef>
              <a:spcAft>
                <a:spcPts val="0"/>
              </a:spcAft>
              <a:buNone/>
              <a:defRPr b="0" i="0" sz="1000" u="none" cap="none" strike="noStrike">
                <a:solidFill>
                  <a:schemeClr val="dk1"/>
                </a:solidFill>
                <a:latin typeface="Hind Light"/>
                <a:ea typeface="Hind Light"/>
                <a:cs typeface="Hind Light"/>
                <a:sym typeface="Hind Light"/>
              </a:defRPr>
            </a:lvl7pPr>
            <a:lvl8pPr indent="0" lvl="7" marL="0" marR="0" rtl="0" algn="r">
              <a:spcBef>
                <a:spcPts val="0"/>
              </a:spcBef>
              <a:spcAft>
                <a:spcPts val="0"/>
              </a:spcAft>
              <a:buNone/>
              <a:defRPr b="0" i="0" sz="1000" u="none" cap="none" strike="noStrike">
                <a:solidFill>
                  <a:schemeClr val="dk1"/>
                </a:solidFill>
                <a:latin typeface="Hind Light"/>
                <a:ea typeface="Hind Light"/>
                <a:cs typeface="Hind Light"/>
                <a:sym typeface="Hind Light"/>
              </a:defRPr>
            </a:lvl8pPr>
            <a:lvl9pPr indent="0" lvl="8" marL="0" marR="0" rtl="0" algn="r">
              <a:spcBef>
                <a:spcPts val="0"/>
              </a:spcBef>
              <a:spcAft>
                <a:spcPts val="0"/>
              </a:spcAft>
              <a:buNone/>
              <a:defRPr b="0" i="0" sz="1000" u="none" cap="none" strike="noStrike">
                <a:solidFill>
                  <a:schemeClr val="dk1"/>
                </a:solidFill>
                <a:latin typeface="Hind Light"/>
                <a:ea typeface="Hind Light"/>
                <a:cs typeface="Hind Light"/>
                <a:sym typeface="Hind Light"/>
              </a:defRPr>
            </a:lvl9pPr>
          </a:lstStyle>
          <a:p>
            <a:pPr indent="0" lvl="0" marL="0" rtl="0" algn="r">
              <a:spcBef>
                <a:spcPts val="0"/>
              </a:spcBef>
              <a:spcAft>
                <a:spcPts val="0"/>
              </a:spcAft>
              <a:buNone/>
            </a:pPr>
            <a:fld id="{00000000-1234-1234-1234-123412341234}" type="slidenum">
              <a:rPr lang="en-US"/>
              <a:t>‹#›</a:t>
            </a:fld>
            <a:endParaRPr/>
          </a:p>
        </p:txBody>
      </p:sp>
      <p:sp>
        <p:nvSpPr>
          <p:cNvPr id="11" name="Google Shape;11;p19"/>
          <p:cNvSpPr txBox="1"/>
          <p:nvPr>
            <p:ph idx="1" type="body"/>
          </p:nvPr>
        </p:nvSpPr>
        <p:spPr>
          <a:xfrm>
            <a:off x="552174" y="1388182"/>
            <a:ext cx="11639826" cy="461942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6000"/>
              </a:lnSpc>
              <a:spcBef>
                <a:spcPts val="0"/>
              </a:spcBef>
              <a:spcAft>
                <a:spcPts val="0"/>
              </a:spcAft>
              <a:buSzPts val="1400"/>
              <a:buNone/>
              <a:defRPr b="0" i="0" sz="2400" u="none" cap="none" strike="noStrike">
                <a:solidFill>
                  <a:schemeClr val="dk1"/>
                </a:solidFill>
                <a:latin typeface="Hind Light"/>
                <a:ea typeface="Hind Light"/>
                <a:cs typeface="Hind Light"/>
                <a:sym typeface="Hind Light"/>
              </a:defRPr>
            </a:lvl1pPr>
            <a:lvl2pPr indent="-355600" lvl="1" marL="914400" marR="0" rtl="0" algn="l">
              <a:lnSpc>
                <a:spcPct val="113000"/>
              </a:lnSpc>
              <a:spcBef>
                <a:spcPts val="0"/>
              </a:spcBef>
              <a:spcAft>
                <a:spcPts val="0"/>
              </a:spcAft>
              <a:buClr>
                <a:schemeClr val="dk1"/>
              </a:buClr>
              <a:buSzPts val="2000"/>
              <a:buFont typeface="Arial"/>
              <a:buChar char="•"/>
              <a:defRPr b="0" i="0" sz="2000" u="none" cap="none" strike="noStrike">
                <a:solidFill>
                  <a:schemeClr val="dk1"/>
                </a:solidFill>
                <a:latin typeface="Hind Light"/>
                <a:ea typeface="Hind Light"/>
                <a:cs typeface="Hind Light"/>
                <a:sym typeface="Hind Light"/>
              </a:defRPr>
            </a:lvl2pPr>
            <a:lvl3pPr indent="-342900" lvl="2" marL="1371600" marR="0" rtl="0" algn="l">
              <a:lnSpc>
                <a:spcPct val="113000"/>
              </a:lnSpc>
              <a:spcBef>
                <a:spcPts val="0"/>
              </a:spcBef>
              <a:spcAft>
                <a:spcPts val="0"/>
              </a:spcAft>
              <a:buClr>
                <a:schemeClr val="dk1"/>
              </a:buClr>
              <a:buSzPts val="1800"/>
              <a:buFont typeface="Arial"/>
              <a:buChar char="•"/>
              <a:defRPr b="0" i="0" sz="1800" u="none" cap="none" strike="noStrike">
                <a:solidFill>
                  <a:schemeClr val="dk1"/>
                </a:solidFill>
                <a:latin typeface="Hind Light"/>
                <a:ea typeface="Hind Light"/>
                <a:cs typeface="Hind Light"/>
                <a:sym typeface="Hind Light"/>
              </a:defRPr>
            </a:lvl3pPr>
            <a:lvl4pPr indent="-330200" lvl="3" marL="1828800" marR="0" rtl="0" algn="l">
              <a:lnSpc>
                <a:spcPct val="113000"/>
              </a:lnSpc>
              <a:spcBef>
                <a:spcPts val="0"/>
              </a:spcBef>
              <a:spcAft>
                <a:spcPts val="0"/>
              </a:spcAft>
              <a:buClr>
                <a:schemeClr val="dk1"/>
              </a:buClr>
              <a:buSzPts val="1600"/>
              <a:buFont typeface="Arial"/>
              <a:buChar char="•"/>
              <a:defRPr b="0" i="0" sz="1600" u="none" cap="none" strike="noStrike">
                <a:solidFill>
                  <a:schemeClr val="dk1"/>
                </a:solidFill>
                <a:latin typeface="Hind Light"/>
                <a:ea typeface="Hind Light"/>
                <a:cs typeface="Hind Light"/>
                <a:sym typeface="Hind Light"/>
              </a:defRPr>
            </a:lvl4pPr>
            <a:lvl5pPr indent="-317500" lvl="4" marL="2286000" marR="0" rtl="0" algn="l">
              <a:lnSpc>
                <a:spcPct val="112000"/>
              </a:lnSpc>
              <a:spcBef>
                <a:spcPts val="0"/>
              </a:spcBef>
              <a:spcAft>
                <a:spcPts val="0"/>
              </a:spcAft>
              <a:buClr>
                <a:schemeClr val="dk1"/>
              </a:buClr>
              <a:buSzPts val="1400"/>
              <a:buFont typeface="Arial"/>
              <a:buChar char="•"/>
              <a:defRPr b="0" i="0" sz="1400" u="none" cap="none" strike="noStrike">
                <a:solidFill>
                  <a:schemeClr val="dk1"/>
                </a:solidFill>
                <a:latin typeface="Hind Light"/>
                <a:ea typeface="Hind Light"/>
                <a:cs typeface="Hind Light"/>
                <a:sym typeface="Hind Light"/>
              </a:defRPr>
            </a:lvl5pPr>
            <a:lvl6pPr indent="-342900" lvl="5" marL="2743200" marR="0" rtl="0" algn="l">
              <a:lnSpc>
                <a:spcPct val="112000"/>
              </a:lnSpc>
              <a:spcBef>
                <a:spcPts val="0"/>
              </a:spcBef>
              <a:spcAft>
                <a:spcPts val="0"/>
              </a:spcAft>
              <a:buClr>
                <a:schemeClr val="dk1"/>
              </a:buClr>
              <a:buSzPts val="1800"/>
              <a:buFont typeface="Arial"/>
              <a:buChar char="•"/>
              <a:defRPr b="0" i="0" sz="1800" u="none" cap="none" strike="noStrike">
                <a:solidFill>
                  <a:schemeClr val="dk1"/>
                </a:solidFill>
                <a:latin typeface="Hind Light"/>
                <a:ea typeface="Hind Light"/>
                <a:cs typeface="Hind Light"/>
                <a:sym typeface="Hind Light"/>
              </a:defRPr>
            </a:lvl6pPr>
            <a:lvl7pPr indent="-342900" lvl="6" marL="3200400" marR="0" rtl="0" algn="l">
              <a:lnSpc>
                <a:spcPct val="112000"/>
              </a:lnSpc>
              <a:spcBef>
                <a:spcPts val="0"/>
              </a:spcBef>
              <a:spcAft>
                <a:spcPts val="0"/>
              </a:spcAft>
              <a:buClr>
                <a:schemeClr val="dk1"/>
              </a:buClr>
              <a:buSzPts val="1800"/>
              <a:buFont typeface="Arial"/>
              <a:buChar char="•"/>
              <a:defRPr b="0" i="0" sz="1800" u="none" cap="none" strike="noStrike">
                <a:solidFill>
                  <a:schemeClr val="dk1"/>
                </a:solidFill>
                <a:latin typeface="Hind Light"/>
                <a:ea typeface="Hind Light"/>
                <a:cs typeface="Hind Light"/>
                <a:sym typeface="Hind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ind Light"/>
                <a:ea typeface="Hind Light"/>
                <a:cs typeface="Hind Light"/>
                <a:sym typeface="Hind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ind Light"/>
                <a:ea typeface="Hind Light"/>
                <a:cs typeface="Hind Light"/>
                <a:sym typeface="Hind Light"/>
              </a:defRPr>
            </a:lvl9pPr>
          </a:lstStyle>
          <a:p/>
        </p:txBody>
      </p:sp>
      <p:sp>
        <p:nvSpPr>
          <p:cNvPr id="12" name="Google Shape;12;p19"/>
          <p:cNvSpPr txBox="1"/>
          <p:nvPr>
            <p:ph type="title"/>
          </p:nvPr>
        </p:nvSpPr>
        <p:spPr>
          <a:xfrm>
            <a:off x="541337" y="566739"/>
            <a:ext cx="11628483" cy="603694"/>
          </a:xfrm>
          <a:prstGeom prst="rect">
            <a:avLst/>
          </a:prstGeom>
          <a:noFill/>
          <a:ln>
            <a:noFill/>
          </a:ln>
        </p:spPr>
        <p:txBody>
          <a:bodyPr anchorCtr="0" anchor="t" bIns="0" lIns="0" spcFirstLastPara="1" rIns="0" wrap="square" tIns="0">
            <a:noAutofit/>
          </a:bodyPr>
          <a:lstStyle>
            <a:lvl1pPr lvl="0" marR="0" rtl="0" algn="l">
              <a:lnSpc>
                <a:spcPct val="106000"/>
              </a:lnSpc>
              <a:spcBef>
                <a:spcPts val="0"/>
              </a:spcBef>
              <a:spcAft>
                <a:spcPts val="0"/>
              </a:spcAft>
              <a:buSzPts val="1400"/>
              <a:buNone/>
              <a:defRPr b="0" i="0" sz="3000" u="none" cap="none" strike="noStrike">
                <a:solidFill>
                  <a:schemeClr val="dk2"/>
                </a:solidFill>
                <a:latin typeface="Hind Light"/>
                <a:ea typeface="Hind Light"/>
                <a:cs typeface="Hind Light"/>
                <a:sym typeface="Hind Light"/>
              </a:defRPr>
            </a:lvl1pPr>
            <a:lvl2pPr lvl="1" marR="0" rtl="0" algn="l">
              <a:lnSpc>
                <a:spcPct val="106000"/>
              </a:lnSpc>
              <a:spcBef>
                <a:spcPts val="0"/>
              </a:spcBef>
              <a:spcAft>
                <a:spcPts val="0"/>
              </a:spcAft>
              <a:buSzPts val="1400"/>
              <a:buNone/>
              <a:defRPr b="0" i="0" sz="2400" u="none" cap="none" strike="noStrike">
                <a:solidFill>
                  <a:schemeClr val="dk2"/>
                </a:solidFill>
                <a:latin typeface="Hind Light"/>
                <a:ea typeface="Hind Light"/>
                <a:cs typeface="Hind Light"/>
                <a:sym typeface="Hind Light"/>
              </a:defRPr>
            </a:lvl2pPr>
            <a:lvl3pPr lvl="2" marR="0" rtl="0" algn="l">
              <a:lnSpc>
                <a:spcPct val="106000"/>
              </a:lnSpc>
              <a:spcBef>
                <a:spcPts val="0"/>
              </a:spcBef>
              <a:spcAft>
                <a:spcPts val="0"/>
              </a:spcAft>
              <a:buSzPts val="1400"/>
              <a:buNone/>
              <a:defRPr b="0" i="0" sz="2400" u="none" cap="none" strike="noStrike">
                <a:solidFill>
                  <a:schemeClr val="dk2"/>
                </a:solidFill>
                <a:latin typeface="Hind Light"/>
                <a:ea typeface="Hind Light"/>
                <a:cs typeface="Hind Light"/>
                <a:sym typeface="Hind Light"/>
              </a:defRPr>
            </a:lvl3pPr>
            <a:lvl4pPr lvl="3" marR="0" rtl="0" algn="l">
              <a:lnSpc>
                <a:spcPct val="106000"/>
              </a:lnSpc>
              <a:spcBef>
                <a:spcPts val="0"/>
              </a:spcBef>
              <a:spcAft>
                <a:spcPts val="0"/>
              </a:spcAft>
              <a:buSzPts val="1400"/>
              <a:buNone/>
              <a:defRPr b="0" i="0" sz="2400" u="none" cap="none" strike="noStrike">
                <a:solidFill>
                  <a:schemeClr val="dk2"/>
                </a:solidFill>
                <a:latin typeface="Hind Light"/>
                <a:ea typeface="Hind Light"/>
                <a:cs typeface="Hind Light"/>
                <a:sym typeface="Hind Light"/>
              </a:defRPr>
            </a:lvl4pPr>
            <a:lvl5pPr lvl="4" marR="0" rtl="0" algn="l">
              <a:lnSpc>
                <a:spcPct val="106000"/>
              </a:lnSpc>
              <a:spcBef>
                <a:spcPts val="0"/>
              </a:spcBef>
              <a:spcAft>
                <a:spcPts val="0"/>
              </a:spcAft>
              <a:buSzPts val="1400"/>
              <a:buNone/>
              <a:defRPr b="0" i="0" sz="2400" u="none" cap="none" strike="noStrike">
                <a:solidFill>
                  <a:schemeClr val="dk2"/>
                </a:solidFill>
                <a:latin typeface="Hind Light"/>
                <a:ea typeface="Hind Light"/>
                <a:cs typeface="Hind Light"/>
                <a:sym typeface="Hind Light"/>
              </a:defRPr>
            </a:lvl5pPr>
            <a:lvl6pPr lvl="5" marR="0" rtl="0" algn="l">
              <a:lnSpc>
                <a:spcPct val="106000"/>
              </a:lnSpc>
              <a:spcBef>
                <a:spcPts val="0"/>
              </a:spcBef>
              <a:spcAft>
                <a:spcPts val="0"/>
              </a:spcAft>
              <a:buSzPts val="1400"/>
              <a:buNone/>
              <a:defRPr b="0" i="0" sz="2400" u="none" cap="none" strike="noStrike">
                <a:solidFill>
                  <a:schemeClr val="dk2"/>
                </a:solidFill>
                <a:latin typeface="Hind Light"/>
                <a:ea typeface="Hind Light"/>
                <a:cs typeface="Hind Light"/>
                <a:sym typeface="Hind Light"/>
              </a:defRPr>
            </a:lvl6pPr>
            <a:lvl7pPr lvl="6" marR="0" rtl="0" algn="l">
              <a:lnSpc>
                <a:spcPct val="106000"/>
              </a:lnSpc>
              <a:spcBef>
                <a:spcPts val="0"/>
              </a:spcBef>
              <a:spcAft>
                <a:spcPts val="0"/>
              </a:spcAft>
              <a:buSzPts val="1400"/>
              <a:buNone/>
              <a:defRPr b="0" i="0" sz="2400" u="none" cap="none" strike="noStrike">
                <a:solidFill>
                  <a:schemeClr val="dk2"/>
                </a:solidFill>
                <a:latin typeface="Hind Light"/>
                <a:ea typeface="Hind Light"/>
                <a:cs typeface="Hind Light"/>
                <a:sym typeface="Hind Light"/>
              </a:defRPr>
            </a:lvl7pPr>
            <a:lvl8pPr lvl="7" marR="0" rtl="0" algn="l">
              <a:lnSpc>
                <a:spcPct val="106000"/>
              </a:lnSpc>
              <a:spcBef>
                <a:spcPts val="0"/>
              </a:spcBef>
              <a:spcAft>
                <a:spcPts val="0"/>
              </a:spcAft>
              <a:buSzPts val="1400"/>
              <a:buNone/>
              <a:defRPr b="0" i="0" sz="2400" u="none" cap="none" strike="noStrike">
                <a:solidFill>
                  <a:schemeClr val="dk2"/>
                </a:solidFill>
                <a:latin typeface="Hind Light"/>
                <a:ea typeface="Hind Light"/>
                <a:cs typeface="Hind Light"/>
                <a:sym typeface="Hind Light"/>
              </a:defRPr>
            </a:lvl8pPr>
            <a:lvl9pPr lvl="8" marR="0" rtl="0" algn="l">
              <a:lnSpc>
                <a:spcPct val="106000"/>
              </a:lnSpc>
              <a:spcBef>
                <a:spcPts val="0"/>
              </a:spcBef>
              <a:spcAft>
                <a:spcPts val="0"/>
              </a:spcAft>
              <a:buSzPts val="1400"/>
              <a:buNone/>
              <a:defRPr b="0" i="0" sz="2400" u="none" cap="none" strike="noStrike">
                <a:solidFill>
                  <a:schemeClr val="dk2"/>
                </a:solidFill>
                <a:latin typeface="Hind Light"/>
                <a:ea typeface="Hind Light"/>
                <a:cs typeface="Hind Light"/>
                <a:sym typeface="Hind Ligh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1.png"/><Relationship Id="rId4" Type="http://schemas.openxmlformats.org/officeDocument/2006/relationships/image" Target="../media/image36.png"/><Relationship Id="rId5" Type="http://schemas.openxmlformats.org/officeDocument/2006/relationships/image" Target="../media/image32.png"/><Relationship Id="rId6"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36.png"/><Relationship Id="rId5" Type="http://schemas.openxmlformats.org/officeDocument/2006/relationships/image" Target="../media/image32.png"/><Relationship Id="rId6"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0.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hyperlink" Target="https://www.internetsociety.org/issues/internet-governance/who-runs-the-internet/" TargetMode="External"/><Relationship Id="rId5"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17.png"/><Relationship Id="rId6" Type="http://schemas.openxmlformats.org/officeDocument/2006/relationships/image" Target="../media/image29.png"/><Relationship Id="rId7"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27.png"/><Relationship Id="rId5"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
          <p:cNvSpPr txBox="1"/>
          <p:nvPr>
            <p:ph type="ctrTitle"/>
          </p:nvPr>
        </p:nvSpPr>
        <p:spPr>
          <a:xfrm>
            <a:off x="955962" y="1609813"/>
            <a:ext cx="4981200" cy="2556547"/>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None/>
            </a:pPr>
            <a:r>
              <a:rPr lang="en-US" sz="4000"/>
              <a:t>Measuring and Making Sense of the Internet for Everyone</a:t>
            </a:r>
            <a:endParaRPr/>
          </a:p>
        </p:txBody>
      </p:sp>
      <p:sp>
        <p:nvSpPr>
          <p:cNvPr id="110" name="Google Shape;110;p1"/>
          <p:cNvSpPr txBox="1"/>
          <p:nvPr>
            <p:ph idx="1" type="body"/>
          </p:nvPr>
        </p:nvSpPr>
        <p:spPr>
          <a:xfrm>
            <a:off x="955962" y="5077750"/>
            <a:ext cx="4771735" cy="935790"/>
          </a:xfrm>
          <a:prstGeom prst="rect">
            <a:avLst/>
          </a:prstGeom>
          <a:noFill/>
          <a:ln>
            <a:noFill/>
          </a:ln>
        </p:spPr>
        <p:txBody>
          <a:bodyPr anchorCtr="0" anchor="t" bIns="45700" lIns="91425" spcFirstLastPara="1" rIns="91425" wrap="square" tIns="45700">
            <a:normAutofit/>
          </a:bodyPr>
          <a:lstStyle/>
          <a:p>
            <a:pPr indent="0" lvl="0" marL="0" rtl="0" algn="l">
              <a:lnSpc>
                <a:spcPct val="106000"/>
              </a:lnSpc>
              <a:spcBef>
                <a:spcPts val="0"/>
              </a:spcBef>
              <a:spcAft>
                <a:spcPts val="0"/>
              </a:spcAft>
              <a:buNone/>
            </a:pPr>
            <a:r>
              <a:rPr lang="en-US"/>
              <a:t>Robbie Mitchell </a:t>
            </a:r>
            <a:endParaRPr/>
          </a:p>
          <a:p>
            <a:pPr indent="0" lvl="0" marL="0" rtl="0" algn="l">
              <a:lnSpc>
                <a:spcPct val="106000"/>
              </a:lnSpc>
              <a:spcBef>
                <a:spcPts val="0"/>
              </a:spcBef>
              <a:spcAft>
                <a:spcPts val="0"/>
              </a:spcAft>
              <a:buNone/>
            </a:pPr>
            <a:r>
              <a:rPr lang="en-US"/>
              <a:t>mitchell@isoc.org</a:t>
            </a:r>
            <a:endParaRPr/>
          </a:p>
        </p:txBody>
      </p:sp>
      <p:pic>
        <p:nvPicPr>
          <p:cNvPr id="111" name="Google Shape;111;p1"/>
          <p:cNvPicPr preferRelativeResize="0"/>
          <p:nvPr/>
        </p:nvPicPr>
        <p:blipFill rotWithShape="1">
          <a:blip r:embed="rId3">
            <a:alphaModFix/>
          </a:blip>
          <a:srcRect b="0" l="0" r="0" t="0"/>
          <a:stretch/>
        </p:blipFill>
        <p:spPr>
          <a:xfrm>
            <a:off x="639077" y="6204038"/>
            <a:ext cx="352534" cy="3601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3" name="Shape 213"/>
        <p:cNvGrpSpPr/>
        <p:nvPr/>
      </p:nvGrpSpPr>
      <p:grpSpPr>
        <a:xfrm>
          <a:off x="0" y="0"/>
          <a:ext cx="0" cy="0"/>
          <a:chOff x="0" y="0"/>
          <a:chExt cx="0" cy="0"/>
        </a:xfrm>
      </p:grpSpPr>
      <p:sp>
        <p:nvSpPr>
          <p:cNvPr id="214" name="Google Shape;214;p10"/>
          <p:cNvSpPr txBox="1"/>
          <p:nvPr>
            <p:ph idx="12" type="sldNum"/>
          </p:nvPr>
        </p:nvSpPr>
        <p:spPr>
          <a:xfrm>
            <a:off x="8856920" y="6191770"/>
            <a:ext cx="2743200" cy="365125"/>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solidFill>
                <a:schemeClr val="dk1"/>
              </a:solidFill>
            </a:endParaRPr>
          </a:p>
        </p:txBody>
      </p:sp>
      <p:sp>
        <p:nvSpPr>
          <p:cNvPr id="215" name="Google Shape;215;p10"/>
          <p:cNvSpPr txBox="1"/>
          <p:nvPr>
            <p:ph type="title"/>
          </p:nvPr>
        </p:nvSpPr>
        <p:spPr>
          <a:xfrm>
            <a:off x="541338" y="566739"/>
            <a:ext cx="11109600" cy="563042"/>
          </a:xfrm>
          <a:prstGeom prst="rect">
            <a:avLst/>
          </a:prstGeom>
          <a:noFill/>
          <a:ln>
            <a:noFill/>
          </a:ln>
        </p:spPr>
        <p:txBody>
          <a:bodyPr anchorCtr="0" anchor="t" bIns="0" lIns="0" spcFirstLastPara="1" rIns="0" wrap="square" tIns="0">
            <a:noAutofit/>
          </a:bodyPr>
          <a:lstStyle/>
          <a:p>
            <a:pPr indent="0" lvl="0" marL="0" rtl="0" algn="l">
              <a:lnSpc>
                <a:spcPct val="106000"/>
              </a:lnSpc>
              <a:spcBef>
                <a:spcPts val="0"/>
              </a:spcBef>
              <a:spcAft>
                <a:spcPts val="0"/>
              </a:spcAft>
              <a:buNone/>
            </a:pPr>
            <a:r>
              <a:rPr lang="en-US"/>
              <a:t>Internet Resilience — Globally</a:t>
            </a:r>
            <a:endParaRPr/>
          </a:p>
          <a:p>
            <a:pPr indent="0" lvl="0" marL="0" rtl="0" algn="l">
              <a:lnSpc>
                <a:spcPct val="106000"/>
              </a:lnSpc>
              <a:spcBef>
                <a:spcPts val="0"/>
              </a:spcBef>
              <a:spcAft>
                <a:spcPts val="0"/>
              </a:spcAft>
              <a:buNone/>
            </a:pPr>
            <a:r>
              <a:t/>
            </a:r>
            <a:endParaRPr/>
          </a:p>
        </p:txBody>
      </p:sp>
      <p:sp>
        <p:nvSpPr>
          <p:cNvPr id="216" name="Google Shape;216;p10"/>
          <p:cNvSpPr txBox="1"/>
          <p:nvPr/>
        </p:nvSpPr>
        <p:spPr>
          <a:xfrm>
            <a:off x="4757737" y="6188868"/>
            <a:ext cx="6638245"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lt1"/>
                </a:solidFill>
                <a:highlight>
                  <a:srgbClr val="000000"/>
                </a:highlight>
                <a:latin typeface="Hind Light"/>
                <a:ea typeface="Hind Light"/>
                <a:cs typeface="Hind Light"/>
                <a:sym typeface="Hind Light"/>
              </a:rPr>
              <a:t>https://pulse.internetsociety.org/resilience</a:t>
            </a:r>
            <a:endParaRPr/>
          </a:p>
        </p:txBody>
      </p:sp>
      <p:pic>
        <p:nvPicPr>
          <p:cNvPr id="217" name="Google Shape;217;p10"/>
          <p:cNvPicPr preferRelativeResize="0"/>
          <p:nvPr/>
        </p:nvPicPr>
        <p:blipFill rotWithShape="1">
          <a:blip r:embed="rId3">
            <a:alphaModFix/>
          </a:blip>
          <a:srcRect b="0" l="0" r="0" t="0"/>
          <a:stretch/>
        </p:blipFill>
        <p:spPr>
          <a:xfrm>
            <a:off x="541338" y="2399034"/>
            <a:ext cx="11204806" cy="3352799"/>
          </a:xfrm>
          <a:prstGeom prst="rect">
            <a:avLst/>
          </a:prstGeom>
          <a:noFill/>
          <a:ln>
            <a:noFill/>
          </a:ln>
        </p:spPr>
      </p:pic>
      <p:sp>
        <p:nvSpPr>
          <p:cNvPr id="218" name="Google Shape;218;p10"/>
          <p:cNvSpPr txBox="1"/>
          <p:nvPr/>
        </p:nvSpPr>
        <p:spPr>
          <a:xfrm>
            <a:off x="738053" y="1298883"/>
            <a:ext cx="2361544"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000">
                <a:solidFill>
                  <a:schemeClr val="dk1"/>
                </a:solidFill>
                <a:latin typeface="Hind Light"/>
                <a:ea typeface="Hind Light"/>
                <a:cs typeface="Hind Light"/>
                <a:sym typeface="Hind Light"/>
              </a:rPr>
              <a:t>45/100</a:t>
            </a:r>
            <a:endParaRPr/>
          </a:p>
        </p:txBody>
      </p:sp>
      <p:sp>
        <p:nvSpPr>
          <p:cNvPr id="219" name="Google Shape;219;p10"/>
          <p:cNvSpPr txBox="1"/>
          <p:nvPr/>
        </p:nvSpPr>
        <p:spPr>
          <a:xfrm>
            <a:off x="725293" y="2036238"/>
            <a:ext cx="23567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Hind Light"/>
                <a:ea typeface="Hind Light"/>
                <a:cs typeface="Hind Light"/>
                <a:sym typeface="Hind Light"/>
              </a:rPr>
              <a:t>Overall global average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4" name="Shape 224"/>
        <p:cNvGrpSpPr/>
        <p:nvPr/>
      </p:nvGrpSpPr>
      <p:grpSpPr>
        <a:xfrm>
          <a:off x="0" y="0"/>
          <a:ext cx="0" cy="0"/>
          <a:chOff x="0" y="0"/>
          <a:chExt cx="0" cy="0"/>
        </a:xfrm>
      </p:grpSpPr>
      <p:sp>
        <p:nvSpPr>
          <p:cNvPr id="225" name="Google Shape;225;p11"/>
          <p:cNvSpPr txBox="1"/>
          <p:nvPr>
            <p:ph idx="12" type="sldNum"/>
          </p:nvPr>
        </p:nvSpPr>
        <p:spPr>
          <a:xfrm>
            <a:off x="8856920" y="6191770"/>
            <a:ext cx="2743200" cy="365125"/>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solidFill>
                <a:schemeClr val="dk1"/>
              </a:solidFill>
            </a:endParaRPr>
          </a:p>
        </p:txBody>
      </p:sp>
      <p:sp>
        <p:nvSpPr>
          <p:cNvPr id="226" name="Google Shape;226;p11"/>
          <p:cNvSpPr txBox="1"/>
          <p:nvPr>
            <p:ph type="title"/>
          </p:nvPr>
        </p:nvSpPr>
        <p:spPr>
          <a:xfrm>
            <a:off x="541338" y="566739"/>
            <a:ext cx="11109600" cy="563042"/>
          </a:xfrm>
          <a:prstGeom prst="rect">
            <a:avLst/>
          </a:prstGeom>
          <a:noFill/>
          <a:ln>
            <a:noFill/>
          </a:ln>
        </p:spPr>
        <p:txBody>
          <a:bodyPr anchorCtr="0" anchor="t" bIns="0" lIns="0" spcFirstLastPara="1" rIns="0" wrap="square" tIns="0">
            <a:noAutofit/>
          </a:bodyPr>
          <a:lstStyle/>
          <a:p>
            <a:pPr indent="0" lvl="0" marL="0" rtl="0" algn="l">
              <a:lnSpc>
                <a:spcPct val="106000"/>
              </a:lnSpc>
              <a:spcBef>
                <a:spcPts val="0"/>
              </a:spcBef>
              <a:spcAft>
                <a:spcPts val="0"/>
              </a:spcAft>
              <a:buNone/>
            </a:pPr>
            <a:r>
              <a:rPr lang="en-US"/>
              <a:t>Overall Internet Resilience — By Region</a:t>
            </a:r>
            <a:endParaRPr/>
          </a:p>
          <a:p>
            <a:pPr indent="0" lvl="0" marL="0" rtl="0" algn="l">
              <a:lnSpc>
                <a:spcPct val="106000"/>
              </a:lnSpc>
              <a:spcBef>
                <a:spcPts val="0"/>
              </a:spcBef>
              <a:spcAft>
                <a:spcPts val="0"/>
              </a:spcAft>
              <a:buNone/>
            </a:pPr>
            <a:r>
              <a:t/>
            </a:r>
            <a:endParaRPr/>
          </a:p>
        </p:txBody>
      </p:sp>
      <p:sp>
        <p:nvSpPr>
          <p:cNvPr id="227" name="Google Shape;227;p11"/>
          <p:cNvSpPr txBox="1"/>
          <p:nvPr/>
        </p:nvSpPr>
        <p:spPr>
          <a:xfrm>
            <a:off x="4757737" y="6188868"/>
            <a:ext cx="6638245"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lt1"/>
                </a:solidFill>
                <a:highlight>
                  <a:srgbClr val="000000"/>
                </a:highlight>
                <a:latin typeface="Hind Light"/>
                <a:ea typeface="Hind Light"/>
                <a:cs typeface="Hind Light"/>
                <a:sym typeface="Hind Light"/>
              </a:rPr>
              <a:t>https://pulse.internetsociety.org/resilience</a:t>
            </a:r>
            <a:endParaRPr/>
          </a:p>
        </p:txBody>
      </p:sp>
      <p:pic>
        <p:nvPicPr>
          <p:cNvPr id="228" name="Google Shape;228;p11"/>
          <p:cNvPicPr preferRelativeResize="0"/>
          <p:nvPr/>
        </p:nvPicPr>
        <p:blipFill rotWithShape="1">
          <a:blip r:embed="rId3">
            <a:alphaModFix/>
          </a:blip>
          <a:srcRect b="0" l="0" r="0" t="0"/>
          <a:stretch/>
        </p:blipFill>
        <p:spPr>
          <a:xfrm>
            <a:off x="729316" y="2212525"/>
            <a:ext cx="10733367" cy="2759524"/>
          </a:xfrm>
          <a:prstGeom prst="rect">
            <a:avLst/>
          </a:prstGeom>
          <a:noFill/>
          <a:ln>
            <a:noFill/>
          </a:ln>
        </p:spPr>
      </p:pic>
      <p:sp>
        <p:nvSpPr>
          <p:cNvPr id="229" name="Google Shape;229;p11"/>
          <p:cNvSpPr/>
          <p:nvPr/>
        </p:nvSpPr>
        <p:spPr>
          <a:xfrm>
            <a:off x="5001577" y="1930445"/>
            <a:ext cx="2179236" cy="3262042"/>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4" name="Shape 234"/>
        <p:cNvGrpSpPr/>
        <p:nvPr/>
      </p:nvGrpSpPr>
      <p:grpSpPr>
        <a:xfrm>
          <a:off x="0" y="0"/>
          <a:ext cx="0" cy="0"/>
          <a:chOff x="0" y="0"/>
          <a:chExt cx="0" cy="0"/>
        </a:xfrm>
      </p:grpSpPr>
      <p:sp>
        <p:nvSpPr>
          <p:cNvPr id="235" name="Google Shape;235;p12"/>
          <p:cNvSpPr txBox="1"/>
          <p:nvPr>
            <p:ph idx="12" type="sldNum"/>
          </p:nvPr>
        </p:nvSpPr>
        <p:spPr>
          <a:xfrm>
            <a:off x="8856920" y="6191770"/>
            <a:ext cx="2743200" cy="365125"/>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solidFill>
                <a:schemeClr val="dk1"/>
              </a:solidFill>
            </a:endParaRPr>
          </a:p>
        </p:txBody>
      </p:sp>
      <p:sp>
        <p:nvSpPr>
          <p:cNvPr id="236" name="Google Shape;236;p12"/>
          <p:cNvSpPr txBox="1"/>
          <p:nvPr/>
        </p:nvSpPr>
        <p:spPr>
          <a:xfrm>
            <a:off x="541338" y="566739"/>
            <a:ext cx="11109600" cy="563042"/>
          </a:xfrm>
          <a:prstGeom prst="rect">
            <a:avLst/>
          </a:prstGeom>
          <a:noFill/>
          <a:ln>
            <a:noFill/>
          </a:ln>
        </p:spPr>
        <p:txBody>
          <a:bodyPr anchorCtr="0" anchor="t" bIns="0" lIns="0" spcFirstLastPara="1" rIns="0" wrap="square" tIns="0">
            <a:noAutofit/>
          </a:bodyPr>
          <a:lstStyle/>
          <a:p>
            <a:pPr indent="0" lvl="0" marL="0" marR="0" rtl="0" algn="l">
              <a:lnSpc>
                <a:spcPct val="106000"/>
              </a:lnSpc>
              <a:spcBef>
                <a:spcPts val="0"/>
              </a:spcBef>
              <a:spcAft>
                <a:spcPts val="0"/>
              </a:spcAft>
              <a:buNone/>
            </a:pPr>
            <a:r>
              <a:rPr lang="en-US" sz="3000">
                <a:solidFill>
                  <a:schemeClr val="dk2"/>
                </a:solidFill>
                <a:latin typeface="Hind Light"/>
                <a:ea typeface="Hind Light"/>
                <a:cs typeface="Hind Light"/>
                <a:sym typeface="Hind Light"/>
              </a:rPr>
              <a:t>Overall Internet Resilience — By Sub-Region</a:t>
            </a:r>
            <a:endParaRPr/>
          </a:p>
        </p:txBody>
      </p:sp>
      <p:sp>
        <p:nvSpPr>
          <p:cNvPr id="237" name="Google Shape;237;p12"/>
          <p:cNvSpPr txBox="1"/>
          <p:nvPr/>
        </p:nvSpPr>
        <p:spPr>
          <a:xfrm>
            <a:off x="4757737" y="6188868"/>
            <a:ext cx="6638245"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lt1"/>
                </a:solidFill>
                <a:highlight>
                  <a:srgbClr val="000000"/>
                </a:highlight>
                <a:latin typeface="Hind Light"/>
                <a:ea typeface="Hind Light"/>
                <a:cs typeface="Hind Light"/>
                <a:sym typeface="Hind Light"/>
              </a:rPr>
              <a:t>https://pulse.internetsociety.org/resilience</a:t>
            </a:r>
            <a:endParaRPr/>
          </a:p>
        </p:txBody>
      </p:sp>
      <p:pic>
        <p:nvPicPr>
          <p:cNvPr id="238" name="Google Shape;238;p12"/>
          <p:cNvPicPr preferRelativeResize="0"/>
          <p:nvPr/>
        </p:nvPicPr>
        <p:blipFill rotWithShape="1">
          <a:blip r:embed="rId3">
            <a:alphaModFix/>
          </a:blip>
          <a:srcRect b="0" l="0" r="0" t="0"/>
          <a:stretch/>
        </p:blipFill>
        <p:spPr>
          <a:xfrm>
            <a:off x="348942" y="2291199"/>
            <a:ext cx="11484447" cy="2590341"/>
          </a:xfrm>
          <a:prstGeom prst="rect">
            <a:avLst/>
          </a:prstGeom>
          <a:noFill/>
          <a:ln>
            <a:noFill/>
          </a:ln>
        </p:spPr>
      </p:pic>
      <p:sp>
        <p:nvSpPr>
          <p:cNvPr id="239" name="Google Shape;239;p12"/>
          <p:cNvSpPr/>
          <p:nvPr/>
        </p:nvSpPr>
        <p:spPr>
          <a:xfrm>
            <a:off x="4924774" y="2066411"/>
            <a:ext cx="2332781" cy="3039916"/>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4" name="Shape 244"/>
        <p:cNvGrpSpPr/>
        <p:nvPr/>
      </p:nvGrpSpPr>
      <p:grpSpPr>
        <a:xfrm>
          <a:off x="0" y="0"/>
          <a:ext cx="0" cy="0"/>
          <a:chOff x="0" y="0"/>
          <a:chExt cx="0" cy="0"/>
        </a:xfrm>
      </p:grpSpPr>
      <p:pic>
        <p:nvPicPr>
          <p:cNvPr id="245" name="Google Shape;245;p13"/>
          <p:cNvPicPr preferRelativeResize="0"/>
          <p:nvPr/>
        </p:nvPicPr>
        <p:blipFill rotWithShape="1">
          <a:blip r:embed="rId3">
            <a:alphaModFix/>
          </a:blip>
          <a:srcRect b="0" l="0" r="0" t="0"/>
          <a:stretch/>
        </p:blipFill>
        <p:spPr>
          <a:xfrm>
            <a:off x="913297" y="996793"/>
            <a:ext cx="10173804" cy="5560102"/>
          </a:xfrm>
          <a:prstGeom prst="rect">
            <a:avLst/>
          </a:prstGeom>
          <a:noFill/>
          <a:ln>
            <a:noFill/>
          </a:ln>
        </p:spPr>
      </p:pic>
      <p:sp>
        <p:nvSpPr>
          <p:cNvPr id="246" name="Google Shape;246;p13"/>
          <p:cNvSpPr txBox="1"/>
          <p:nvPr>
            <p:ph idx="12" type="sldNum"/>
          </p:nvPr>
        </p:nvSpPr>
        <p:spPr>
          <a:xfrm>
            <a:off x="8856920" y="6191770"/>
            <a:ext cx="2743200" cy="365125"/>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solidFill>
                <a:schemeClr val="dk1"/>
              </a:solidFill>
            </a:endParaRPr>
          </a:p>
        </p:txBody>
      </p:sp>
      <p:sp>
        <p:nvSpPr>
          <p:cNvPr id="247" name="Google Shape;247;p13"/>
          <p:cNvSpPr txBox="1"/>
          <p:nvPr>
            <p:ph type="title"/>
          </p:nvPr>
        </p:nvSpPr>
        <p:spPr>
          <a:xfrm>
            <a:off x="541338" y="566739"/>
            <a:ext cx="11109600" cy="563042"/>
          </a:xfrm>
          <a:prstGeom prst="rect">
            <a:avLst/>
          </a:prstGeom>
          <a:noFill/>
          <a:ln>
            <a:noFill/>
          </a:ln>
        </p:spPr>
        <p:txBody>
          <a:bodyPr anchorCtr="0" anchor="t" bIns="0" lIns="0" spcFirstLastPara="1" rIns="0" wrap="square" tIns="0">
            <a:noAutofit/>
          </a:bodyPr>
          <a:lstStyle/>
          <a:p>
            <a:pPr indent="0" lvl="0" marL="0" rtl="0" algn="l">
              <a:lnSpc>
                <a:spcPct val="106000"/>
              </a:lnSpc>
              <a:spcBef>
                <a:spcPts val="0"/>
              </a:spcBef>
              <a:spcAft>
                <a:spcPts val="0"/>
              </a:spcAft>
              <a:buNone/>
            </a:pPr>
            <a:r>
              <a:rPr lang="en-US"/>
              <a:t>Overall Internet Resilience — By Country</a:t>
            </a:r>
            <a:endParaRPr/>
          </a:p>
          <a:p>
            <a:pPr indent="0" lvl="0" marL="0" rtl="0" algn="l">
              <a:lnSpc>
                <a:spcPct val="106000"/>
              </a:lnSpc>
              <a:spcBef>
                <a:spcPts val="0"/>
              </a:spcBef>
              <a:spcAft>
                <a:spcPts val="0"/>
              </a:spcAft>
              <a:buNone/>
            </a:pPr>
            <a:r>
              <a:t/>
            </a:r>
            <a:endParaRPr/>
          </a:p>
        </p:txBody>
      </p:sp>
      <p:sp>
        <p:nvSpPr>
          <p:cNvPr id="248" name="Google Shape;248;p13"/>
          <p:cNvSpPr txBox="1"/>
          <p:nvPr/>
        </p:nvSpPr>
        <p:spPr>
          <a:xfrm>
            <a:off x="4757737" y="6188868"/>
            <a:ext cx="6638245"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lt1"/>
                </a:solidFill>
                <a:highlight>
                  <a:srgbClr val="000000"/>
                </a:highlight>
                <a:latin typeface="Hind Light"/>
                <a:ea typeface="Hind Light"/>
                <a:cs typeface="Hind Light"/>
                <a:sym typeface="Hind Light"/>
              </a:rPr>
              <a:t>https://pulse.internetsociety.org/en/resilience/my/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3" name="Shape 253"/>
        <p:cNvGrpSpPr/>
        <p:nvPr/>
      </p:nvGrpSpPr>
      <p:grpSpPr>
        <a:xfrm>
          <a:off x="0" y="0"/>
          <a:ext cx="0" cy="0"/>
          <a:chOff x="0" y="0"/>
          <a:chExt cx="0" cy="0"/>
        </a:xfrm>
      </p:grpSpPr>
      <p:sp>
        <p:nvSpPr>
          <p:cNvPr id="254" name="Google Shape;254;p14"/>
          <p:cNvSpPr txBox="1"/>
          <p:nvPr>
            <p:ph type="title"/>
          </p:nvPr>
        </p:nvSpPr>
        <p:spPr>
          <a:xfrm>
            <a:off x="541338" y="566739"/>
            <a:ext cx="11109600" cy="563042"/>
          </a:xfrm>
          <a:prstGeom prst="rect">
            <a:avLst/>
          </a:prstGeom>
          <a:noFill/>
          <a:ln>
            <a:noFill/>
          </a:ln>
        </p:spPr>
        <p:txBody>
          <a:bodyPr anchorCtr="0" anchor="t" bIns="0" lIns="0" spcFirstLastPara="1" rIns="0" wrap="square" tIns="0">
            <a:noAutofit/>
          </a:bodyPr>
          <a:lstStyle/>
          <a:p>
            <a:pPr indent="0" lvl="0" marL="0" rtl="0" algn="l">
              <a:lnSpc>
                <a:spcPct val="106000"/>
              </a:lnSpc>
              <a:spcBef>
                <a:spcPts val="0"/>
              </a:spcBef>
              <a:spcAft>
                <a:spcPts val="0"/>
              </a:spcAft>
              <a:buNone/>
            </a:pPr>
            <a:r>
              <a:rPr lang="en-US"/>
              <a:t>Malaysia– Internet Resilience Index</a:t>
            </a:r>
            <a:endParaRPr/>
          </a:p>
          <a:p>
            <a:pPr indent="0" lvl="0" marL="0" rtl="0" algn="l">
              <a:lnSpc>
                <a:spcPct val="106000"/>
              </a:lnSpc>
              <a:spcBef>
                <a:spcPts val="0"/>
              </a:spcBef>
              <a:spcAft>
                <a:spcPts val="0"/>
              </a:spcAft>
              <a:buNone/>
            </a:pPr>
            <a:r>
              <a:t/>
            </a:r>
            <a:endParaRPr/>
          </a:p>
        </p:txBody>
      </p:sp>
      <p:sp>
        <p:nvSpPr>
          <p:cNvPr id="255" name="Google Shape;255;p14"/>
          <p:cNvSpPr txBox="1"/>
          <p:nvPr>
            <p:ph idx="12" type="sldNum"/>
          </p:nvPr>
        </p:nvSpPr>
        <p:spPr>
          <a:xfrm>
            <a:off x="8856920" y="6191770"/>
            <a:ext cx="2743200" cy="365125"/>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solidFill>
                <a:schemeClr val="dk1"/>
              </a:solidFill>
            </a:endParaRPr>
          </a:p>
        </p:txBody>
      </p:sp>
      <p:pic>
        <p:nvPicPr>
          <p:cNvPr id="256" name="Google Shape;256;p14"/>
          <p:cNvPicPr preferRelativeResize="0"/>
          <p:nvPr/>
        </p:nvPicPr>
        <p:blipFill rotWithShape="1">
          <a:blip r:embed="rId3">
            <a:alphaModFix/>
          </a:blip>
          <a:srcRect b="0" l="0" r="0" t="0"/>
          <a:stretch/>
        </p:blipFill>
        <p:spPr>
          <a:xfrm>
            <a:off x="268410" y="1197977"/>
            <a:ext cx="3976248" cy="2436016"/>
          </a:xfrm>
          <a:prstGeom prst="rect">
            <a:avLst/>
          </a:prstGeom>
          <a:noFill/>
          <a:ln>
            <a:noFill/>
          </a:ln>
        </p:spPr>
      </p:pic>
      <p:pic>
        <p:nvPicPr>
          <p:cNvPr id="257" name="Google Shape;257;p14"/>
          <p:cNvPicPr preferRelativeResize="0"/>
          <p:nvPr/>
        </p:nvPicPr>
        <p:blipFill rotWithShape="1">
          <a:blip r:embed="rId4">
            <a:alphaModFix/>
          </a:blip>
          <a:srcRect b="0" l="0" r="0" t="0"/>
          <a:stretch/>
        </p:blipFill>
        <p:spPr>
          <a:xfrm>
            <a:off x="268408" y="3620677"/>
            <a:ext cx="3976250" cy="2610017"/>
          </a:xfrm>
          <a:prstGeom prst="rect">
            <a:avLst/>
          </a:prstGeom>
          <a:noFill/>
          <a:ln>
            <a:noFill/>
          </a:ln>
        </p:spPr>
      </p:pic>
      <p:pic>
        <p:nvPicPr>
          <p:cNvPr id="258" name="Google Shape;258;p14"/>
          <p:cNvPicPr preferRelativeResize="0"/>
          <p:nvPr/>
        </p:nvPicPr>
        <p:blipFill rotWithShape="1">
          <a:blip r:embed="rId5">
            <a:alphaModFix/>
          </a:blip>
          <a:srcRect b="0" l="0" r="0" t="0"/>
          <a:stretch/>
        </p:blipFill>
        <p:spPr>
          <a:xfrm>
            <a:off x="4244658" y="1192643"/>
            <a:ext cx="3976249" cy="3084800"/>
          </a:xfrm>
          <a:prstGeom prst="rect">
            <a:avLst/>
          </a:prstGeom>
          <a:noFill/>
          <a:ln>
            <a:noFill/>
          </a:ln>
        </p:spPr>
      </p:pic>
      <p:pic>
        <p:nvPicPr>
          <p:cNvPr id="259" name="Google Shape;259;p14"/>
          <p:cNvPicPr preferRelativeResize="0"/>
          <p:nvPr/>
        </p:nvPicPr>
        <p:blipFill rotWithShape="1">
          <a:blip r:embed="rId6">
            <a:alphaModFix/>
          </a:blip>
          <a:srcRect b="0" l="0" r="0" t="0"/>
          <a:stretch/>
        </p:blipFill>
        <p:spPr>
          <a:xfrm>
            <a:off x="8213488" y="1154543"/>
            <a:ext cx="3785429" cy="3791534"/>
          </a:xfrm>
          <a:prstGeom prst="rect">
            <a:avLst/>
          </a:prstGeom>
          <a:noFill/>
          <a:ln>
            <a:noFill/>
          </a:ln>
        </p:spPr>
      </p:pic>
      <p:sp>
        <p:nvSpPr>
          <p:cNvPr id="260" name="Google Shape;260;p14"/>
          <p:cNvSpPr/>
          <p:nvPr/>
        </p:nvSpPr>
        <p:spPr>
          <a:xfrm>
            <a:off x="268407" y="2018313"/>
            <a:ext cx="4009847" cy="720149"/>
          </a:xfrm>
          <a:prstGeom prst="rect">
            <a:avLst/>
          </a:prstGeom>
          <a:no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261" name="Google Shape;261;p14"/>
          <p:cNvSpPr/>
          <p:nvPr/>
        </p:nvSpPr>
        <p:spPr>
          <a:xfrm>
            <a:off x="268406" y="3302263"/>
            <a:ext cx="4009847" cy="331730"/>
          </a:xfrm>
          <a:prstGeom prst="rect">
            <a:avLst/>
          </a:prstGeom>
          <a:no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262" name="Google Shape;262;p14"/>
          <p:cNvSpPr/>
          <p:nvPr/>
        </p:nvSpPr>
        <p:spPr>
          <a:xfrm>
            <a:off x="251609" y="4264127"/>
            <a:ext cx="4009847" cy="331730"/>
          </a:xfrm>
          <a:prstGeom prst="rect">
            <a:avLst/>
          </a:prstGeom>
          <a:no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263" name="Google Shape;263;p14"/>
          <p:cNvSpPr/>
          <p:nvPr/>
        </p:nvSpPr>
        <p:spPr>
          <a:xfrm>
            <a:off x="257871" y="4631538"/>
            <a:ext cx="4009847" cy="422400"/>
          </a:xfrm>
          <a:prstGeom prst="rect">
            <a:avLst/>
          </a:prstGeom>
          <a:no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264" name="Google Shape;264;p14"/>
          <p:cNvSpPr/>
          <p:nvPr/>
        </p:nvSpPr>
        <p:spPr>
          <a:xfrm>
            <a:off x="251609" y="5159658"/>
            <a:ext cx="4009847" cy="331730"/>
          </a:xfrm>
          <a:prstGeom prst="rect">
            <a:avLst/>
          </a:prstGeom>
          <a:no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265" name="Google Shape;265;p14"/>
          <p:cNvSpPr/>
          <p:nvPr/>
        </p:nvSpPr>
        <p:spPr>
          <a:xfrm>
            <a:off x="4282799" y="1468665"/>
            <a:ext cx="3955742" cy="720149"/>
          </a:xfrm>
          <a:prstGeom prst="rect">
            <a:avLst/>
          </a:prstGeom>
          <a:no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266" name="Google Shape;266;p14"/>
          <p:cNvSpPr/>
          <p:nvPr/>
        </p:nvSpPr>
        <p:spPr>
          <a:xfrm>
            <a:off x="8266076" y="1706660"/>
            <a:ext cx="3732842" cy="410239"/>
          </a:xfrm>
          <a:prstGeom prst="rect">
            <a:avLst/>
          </a:prstGeom>
          <a:no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267" name="Google Shape;267;p14"/>
          <p:cNvSpPr/>
          <p:nvPr/>
        </p:nvSpPr>
        <p:spPr>
          <a:xfrm>
            <a:off x="8238541" y="2952087"/>
            <a:ext cx="3732842" cy="811984"/>
          </a:xfrm>
          <a:prstGeom prst="rect">
            <a:avLst/>
          </a:prstGeom>
          <a:no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268" name="Google Shape;268;p14"/>
          <p:cNvSpPr/>
          <p:nvPr/>
        </p:nvSpPr>
        <p:spPr>
          <a:xfrm>
            <a:off x="8237704" y="4264127"/>
            <a:ext cx="3732842" cy="331730"/>
          </a:xfrm>
          <a:prstGeom prst="rect">
            <a:avLst/>
          </a:prstGeom>
          <a:no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269" name="Google Shape;269;p14"/>
          <p:cNvSpPr txBox="1"/>
          <p:nvPr/>
        </p:nvSpPr>
        <p:spPr>
          <a:xfrm>
            <a:off x="4757737" y="6188868"/>
            <a:ext cx="6638245"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lt1"/>
                </a:solidFill>
                <a:highlight>
                  <a:srgbClr val="000000"/>
                </a:highlight>
                <a:latin typeface="Hind Light"/>
                <a:ea typeface="Hind Light"/>
                <a:cs typeface="Hind Light"/>
                <a:sym typeface="Hind Light"/>
              </a:rPr>
              <a:t>https://pulse.internetsociety.org/en/resilience/my/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4" name="Shape 274"/>
        <p:cNvGrpSpPr/>
        <p:nvPr/>
      </p:nvGrpSpPr>
      <p:grpSpPr>
        <a:xfrm>
          <a:off x="0" y="0"/>
          <a:ext cx="0" cy="0"/>
          <a:chOff x="0" y="0"/>
          <a:chExt cx="0" cy="0"/>
        </a:xfrm>
      </p:grpSpPr>
      <p:sp>
        <p:nvSpPr>
          <p:cNvPr id="275" name="Google Shape;275;p15"/>
          <p:cNvSpPr txBox="1"/>
          <p:nvPr>
            <p:ph type="title"/>
          </p:nvPr>
        </p:nvSpPr>
        <p:spPr>
          <a:xfrm>
            <a:off x="541338" y="566739"/>
            <a:ext cx="11109600" cy="563042"/>
          </a:xfrm>
          <a:prstGeom prst="rect">
            <a:avLst/>
          </a:prstGeom>
          <a:noFill/>
          <a:ln>
            <a:noFill/>
          </a:ln>
        </p:spPr>
        <p:txBody>
          <a:bodyPr anchorCtr="0" anchor="t" bIns="0" lIns="0" spcFirstLastPara="1" rIns="0" wrap="square" tIns="0">
            <a:noAutofit/>
          </a:bodyPr>
          <a:lstStyle/>
          <a:p>
            <a:pPr indent="0" lvl="0" marL="0" rtl="0" algn="l">
              <a:lnSpc>
                <a:spcPct val="106000"/>
              </a:lnSpc>
              <a:spcBef>
                <a:spcPts val="0"/>
              </a:spcBef>
              <a:spcAft>
                <a:spcPts val="0"/>
              </a:spcAft>
              <a:buNone/>
            </a:pPr>
            <a:r>
              <a:rPr lang="en-US"/>
              <a:t>Malaysia– Internet Resilience Index</a:t>
            </a:r>
            <a:endParaRPr/>
          </a:p>
          <a:p>
            <a:pPr indent="0" lvl="0" marL="0" rtl="0" algn="l">
              <a:lnSpc>
                <a:spcPct val="106000"/>
              </a:lnSpc>
              <a:spcBef>
                <a:spcPts val="0"/>
              </a:spcBef>
              <a:spcAft>
                <a:spcPts val="0"/>
              </a:spcAft>
              <a:buNone/>
            </a:pPr>
            <a:r>
              <a:t/>
            </a:r>
            <a:endParaRPr/>
          </a:p>
        </p:txBody>
      </p:sp>
      <p:sp>
        <p:nvSpPr>
          <p:cNvPr id="276" name="Google Shape;276;p15"/>
          <p:cNvSpPr txBox="1"/>
          <p:nvPr>
            <p:ph idx="12" type="sldNum"/>
          </p:nvPr>
        </p:nvSpPr>
        <p:spPr>
          <a:xfrm>
            <a:off x="8856920" y="6191770"/>
            <a:ext cx="2743200" cy="365125"/>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solidFill>
                <a:schemeClr val="dk1"/>
              </a:solidFill>
            </a:endParaRPr>
          </a:p>
        </p:txBody>
      </p:sp>
      <p:pic>
        <p:nvPicPr>
          <p:cNvPr id="277" name="Google Shape;277;p15"/>
          <p:cNvPicPr preferRelativeResize="0"/>
          <p:nvPr/>
        </p:nvPicPr>
        <p:blipFill rotWithShape="1">
          <a:blip r:embed="rId3">
            <a:alphaModFix/>
          </a:blip>
          <a:srcRect b="0" l="0" r="0" t="0"/>
          <a:stretch/>
        </p:blipFill>
        <p:spPr>
          <a:xfrm>
            <a:off x="268410" y="1197977"/>
            <a:ext cx="3976248" cy="2436016"/>
          </a:xfrm>
          <a:prstGeom prst="rect">
            <a:avLst/>
          </a:prstGeom>
          <a:noFill/>
          <a:ln>
            <a:noFill/>
          </a:ln>
        </p:spPr>
      </p:pic>
      <p:pic>
        <p:nvPicPr>
          <p:cNvPr id="278" name="Google Shape;278;p15"/>
          <p:cNvPicPr preferRelativeResize="0"/>
          <p:nvPr/>
        </p:nvPicPr>
        <p:blipFill rotWithShape="1">
          <a:blip r:embed="rId4">
            <a:alphaModFix/>
          </a:blip>
          <a:srcRect b="0" l="0" r="0" t="0"/>
          <a:stretch/>
        </p:blipFill>
        <p:spPr>
          <a:xfrm>
            <a:off x="268408" y="3554345"/>
            <a:ext cx="3976250" cy="2610017"/>
          </a:xfrm>
          <a:prstGeom prst="rect">
            <a:avLst/>
          </a:prstGeom>
          <a:noFill/>
          <a:ln>
            <a:noFill/>
          </a:ln>
        </p:spPr>
      </p:pic>
      <p:pic>
        <p:nvPicPr>
          <p:cNvPr id="279" name="Google Shape;279;p15"/>
          <p:cNvPicPr preferRelativeResize="0"/>
          <p:nvPr/>
        </p:nvPicPr>
        <p:blipFill rotWithShape="1">
          <a:blip r:embed="rId5">
            <a:alphaModFix/>
          </a:blip>
          <a:srcRect b="0" l="0" r="0" t="0"/>
          <a:stretch/>
        </p:blipFill>
        <p:spPr>
          <a:xfrm>
            <a:off x="4244658" y="1192643"/>
            <a:ext cx="3976249" cy="3084800"/>
          </a:xfrm>
          <a:prstGeom prst="rect">
            <a:avLst/>
          </a:prstGeom>
          <a:noFill/>
          <a:ln>
            <a:noFill/>
          </a:ln>
        </p:spPr>
      </p:pic>
      <p:pic>
        <p:nvPicPr>
          <p:cNvPr id="280" name="Google Shape;280;p15"/>
          <p:cNvPicPr preferRelativeResize="0"/>
          <p:nvPr/>
        </p:nvPicPr>
        <p:blipFill rotWithShape="1">
          <a:blip r:embed="rId6">
            <a:alphaModFix/>
          </a:blip>
          <a:srcRect b="0" l="0" r="0" t="0"/>
          <a:stretch/>
        </p:blipFill>
        <p:spPr>
          <a:xfrm>
            <a:off x="8213488" y="1154543"/>
            <a:ext cx="3785429" cy="3791534"/>
          </a:xfrm>
          <a:prstGeom prst="rect">
            <a:avLst/>
          </a:prstGeom>
          <a:noFill/>
          <a:ln>
            <a:noFill/>
          </a:ln>
        </p:spPr>
      </p:pic>
      <p:sp>
        <p:nvSpPr>
          <p:cNvPr id="281" name="Google Shape;281;p15"/>
          <p:cNvSpPr/>
          <p:nvPr/>
        </p:nvSpPr>
        <p:spPr>
          <a:xfrm>
            <a:off x="268407" y="1516355"/>
            <a:ext cx="3976247" cy="331234"/>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282" name="Google Shape;282;p15"/>
          <p:cNvSpPr/>
          <p:nvPr/>
        </p:nvSpPr>
        <p:spPr>
          <a:xfrm>
            <a:off x="264703" y="2836537"/>
            <a:ext cx="3976247" cy="331234"/>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283" name="Google Shape;283;p15"/>
          <p:cNvSpPr/>
          <p:nvPr/>
        </p:nvSpPr>
        <p:spPr>
          <a:xfrm>
            <a:off x="264702" y="3825485"/>
            <a:ext cx="3976247" cy="331234"/>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284" name="Google Shape;284;p15"/>
          <p:cNvSpPr/>
          <p:nvPr/>
        </p:nvSpPr>
        <p:spPr>
          <a:xfrm>
            <a:off x="264703" y="5441343"/>
            <a:ext cx="3976247" cy="331234"/>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285" name="Google Shape;285;p15"/>
          <p:cNvSpPr/>
          <p:nvPr/>
        </p:nvSpPr>
        <p:spPr>
          <a:xfrm>
            <a:off x="4302690" y="2229347"/>
            <a:ext cx="3921922" cy="557693"/>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286" name="Google Shape;286;p15"/>
          <p:cNvSpPr/>
          <p:nvPr/>
        </p:nvSpPr>
        <p:spPr>
          <a:xfrm>
            <a:off x="4287858" y="2964972"/>
            <a:ext cx="3921922" cy="227851"/>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287" name="Google Shape;287;p15"/>
          <p:cNvSpPr/>
          <p:nvPr/>
        </p:nvSpPr>
        <p:spPr>
          <a:xfrm>
            <a:off x="4302690" y="3638707"/>
            <a:ext cx="3921922" cy="331164"/>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288" name="Google Shape;288;p15"/>
          <p:cNvSpPr/>
          <p:nvPr/>
        </p:nvSpPr>
        <p:spPr>
          <a:xfrm>
            <a:off x="8278939" y="2589191"/>
            <a:ext cx="3745016" cy="338554"/>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289" name="Google Shape;289;p15"/>
          <p:cNvSpPr txBox="1"/>
          <p:nvPr/>
        </p:nvSpPr>
        <p:spPr>
          <a:xfrm>
            <a:off x="4757737" y="6188868"/>
            <a:ext cx="6638245"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lt1"/>
                </a:solidFill>
                <a:highlight>
                  <a:srgbClr val="000000"/>
                </a:highlight>
                <a:latin typeface="Hind Light"/>
                <a:ea typeface="Hind Light"/>
                <a:cs typeface="Hind Light"/>
                <a:sym typeface="Hind Light"/>
              </a:rPr>
              <a:t>https://pulse.internetsociety.org/en/resilience/my/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6"/>
          <p:cNvSpPr txBox="1"/>
          <p:nvPr>
            <p:ph idx="12" type="sldNum"/>
          </p:nvPr>
        </p:nvSpPr>
        <p:spPr>
          <a:xfrm>
            <a:off x="8856920" y="6191770"/>
            <a:ext cx="2743200" cy="365125"/>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solidFill>
                <a:schemeClr val="dk1"/>
              </a:solidFill>
            </a:endParaRPr>
          </a:p>
        </p:txBody>
      </p:sp>
      <p:sp>
        <p:nvSpPr>
          <p:cNvPr id="296" name="Google Shape;296;p16"/>
          <p:cNvSpPr txBox="1"/>
          <p:nvPr>
            <p:ph idx="1" type="body"/>
          </p:nvPr>
        </p:nvSpPr>
        <p:spPr>
          <a:xfrm>
            <a:off x="844535" y="1389380"/>
            <a:ext cx="10463581" cy="4451350"/>
          </a:xfrm>
          <a:prstGeom prst="rect">
            <a:avLst/>
          </a:prstGeom>
          <a:noFill/>
          <a:ln>
            <a:noFill/>
          </a:ln>
        </p:spPr>
        <p:txBody>
          <a:bodyPr anchorCtr="0" anchor="t" bIns="45700" lIns="91425" spcFirstLastPara="1" rIns="91425" wrap="square" tIns="45700">
            <a:normAutofit/>
          </a:bodyPr>
          <a:lstStyle/>
          <a:p>
            <a:pPr indent="-285750" lvl="0" marL="285750" rtl="0" algn="l">
              <a:lnSpc>
                <a:spcPct val="106000"/>
              </a:lnSpc>
              <a:spcBef>
                <a:spcPts val="0"/>
              </a:spcBef>
              <a:spcAft>
                <a:spcPts val="0"/>
              </a:spcAft>
              <a:buClr>
                <a:schemeClr val="dk1"/>
              </a:buClr>
              <a:buSzPts val="2000"/>
              <a:buFont typeface="Arial"/>
              <a:buChar char="•"/>
            </a:pPr>
            <a:r>
              <a:rPr lang="en-US" sz="2000">
                <a:latin typeface="Arial"/>
                <a:ea typeface="Arial"/>
                <a:cs typeface="Arial"/>
                <a:sym typeface="Arial"/>
              </a:rPr>
              <a:t>The data is pulled from external public sources, not always up-to-date.</a:t>
            </a:r>
            <a:endParaRPr/>
          </a:p>
          <a:p>
            <a:pPr indent="-285750" lvl="1" marL="975995" rtl="0" algn="l">
              <a:lnSpc>
                <a:spcPct val="112999"/>
              </a:lnSpc>
              <a:spcBef>
                <a:spcPts val="0"/>
              </a:spcBef>
              <a:spcAft>
                <a:spcPts val="0"/>
              </a:spcAft>
              <a:buClr>
                <a:schemeClr val="dk1"/>
              </a:buClr>
              <a:buSzPts val="1800"/>
              <a:buFont typeface="Arial"/>
              <a:buChar char="•"/>
            </a:pPr>
            <a:r>
              <a:rPr lang="en-US" sz="1800">
                <a:latin typeface="Arial"/>
                <a:ea typeface="Arial"/>
                <a:cs typeface="Arial"/>
                <a:sym typeface="Arial"/>
              </a:rPr>
              <a:t>An indicator is not included if data is missing on more than 25% of countries in the Index. </a:t>
            </a:r>
            <a:endParaRPr/>
          </a:p>
          <a:p>
            <a:pPr indent="-100012" lvl="1" marL="690563" rtl="0" algn="l">
              <a:lnSpc>
                <a:spcPct val="112999"/>
              </a:lnSpc>
              <a:spcBef>
                <a:spcPts val="0"/>
              </a:spcBef>
              <a:spcAft>
                <a:spcPts val="0"/>
              </a:spcAft>
              <a:buClr>
                <a:schemeClr val="dk1"/>
              </a:buClr>
              <a:buSzPts val="2000"/>
              <a:buNone/>
            </a:pPr>
            <a:r>
              <a:t/>
            </a:r>
            <a:endParaRPr>
              <a:latin typeface="Arial"/>
              <a:ea typeface="Arial"/>
              <a:cs typeface="Arial"/>
              <a:sym typeface="Arial"/>
            </a:endParaRPr>
          </a:p>
          <a:p>
            <a:pPr indent="-285750" lvl="0" marL="285750" rtl="0" algn="l">
              <a:lnSpc>
                <a:spcPct val="106000"/>
              </a:lnSpc>
              <a:spcBef>
                <a:spcPts val="0"/>
              </a:spcBef>
              <a:spcAft>
                <a:spcPts val="0"/>
              </a:spcAft>
              <a:buClr>
                <a:schemeClr val="dk1"/>
              </a:buClr>
              <a:buSzPts val="2000"/>
              <a:buFont typeface="Arial"/>
              <a:buChar char="•"/>
            </a:pPr>
            <a:r>
              <a:rPr lang="en-US" sz="2000">
                <a:latin typeface="Arial"/>
                <a:ea typeface="Arial"/>
                <a:cs typeface="Arial"/>
                <a:sym typeface="Arial"/>
              </a:rPr>
              <a:t>Without in-country measurements, it’s difficult to validate the data.</a:t>
            </a:r>
            <a:endParaRPr/>
          </a:p>
          <a:p>
            <a:pPr indent="-285750" lvl="1" marL="976313" rtl="0" algn="l">
              <a:lnSpc>
                <a:spcPct val="113000"/>
              </a:lnSpc>
              <a:spcBef>
                <a:spcPts val="0"/>
              </a:spcBef>
              <a:spcAft>
                <a:spcPts val="0"/>
              </a:spcAft>
              <a:buClr>
                <a:schemeClr val="dk1"/>
              </a:buClr>
              <a:buSzPts val="1800"/>
              <a:buFont typeface="Arial"/>
              <a:buChar char="•"/>
            </a:pPr>
            <a:r>
              <a:rPr lang="en-US" sz="1800">
                <a:latin typeface="Arial"/>
                <a:ea typeface="Arial"/>
                <a:cs typeface="Arial"/>
                <a:sym typeface="Arial"/>
              </a:rPr>
              <a:t>RIPE Atlas and OONI are doing great work in this area, but more is needed.</a:t>
            </a:r>
            <a:endParaRPr/>
          </a:p>
          <a:p>
            <a:pPr indent="0" lvl="0" marL="0" rtl="0" algn="l">
              <a:lnSpc>
                <a:spcPct val="106000"/>
              </a:lnSpc>
              <a:spcBef>
                <a:spcPts val="0"/>
              </a:spcBef>
              <a:spcAft>
                <a:spcPts val="0"/>
              </a:spcAft>
              <a:buClr>
                <a:schemeClr val="dk1"/>
              </a:buClr>
              <a:buSzPts val="2000"/>
              <a:buFont typeface="Arial"/>
              <a:buNone/>
            </a:pPr>
            <a:r>
              <a:t/>
            </a:r>
            <a:endParaRPr sz="2000">
              <a:latin typeface="Arial"/>
              <a:ea typeface="Arial"/>
              <a:cs typeface="Arial"/>
              <a:sym typeface="Arial"/>
            </a:endParaRPr>
          </a:p>
          <a:p>
            <a:pPr indent="-285750" lvl="0" marL="285750" rtl="0" algn="l">
              <a:lnSpc>
                <a:spcPct val="106000"/>
              </a:lnSpc>
              <a:spcBef>
                <a:spcPts val="0"/>
              </a:spcBef>
              <a:spcAft>
                <a:spcPts val="0"/>
              </a:spcAft>
              <a:buClr>
                <a:schemeClr val="dk1"/>
              </a:buClr>
              <a:buSzPts val="2000"/>
              <a:buFont typeface="Arial"/>
              <a:buChar char="•"/>
            </a:pPr>
            <a:r>
              <a:rPr lang="en-US" sz="2000">
                <a:latin typeface="Arial"/>
                <a:ea typeface="Arial"/>
                <a:cs typeface="Arial"/>
                <a:sym typeface="Arial"/>
              </a:rPr>
              <a:t>Some of the data undergoes processing, normalization, and weighing, we use a methodology that is reproducible.</a:t>
            </a:r>
            <a:endParaRPr/>
          </a:p>
          <a:p>
            <a:pPr indent="-285750" lvl="1" marL="976313" rtl="0" algn="l">
              <a:lnSpc>
                <a:spcPct val="113000"/>
              </a:lnSpc>
              <a:spcBef>
                <a:spcPts val="0"/>
              </a:spcBef>
              <a:spcAft>
                <a:spcPts val="0"/>
              </a:spcAft>
              <a:buClr>
                <a:schemeClr val="dk1"/>
              </a:buClr>
              <a:buSzPts val="1800"/>
              <a:buFont typeface="Arial"/>
              <a:buChar char="•"/>
            </a:pPr>
            <a:r>
              <a:rPr lang="en-US" sz="1800">
                <a:latin typeface="Arial"/>
                <a:ea typeface="Arial"/>
                <a:cs typeface="Arial"/>
                <a:sym typeface="Arial"/>
              </a:rPr>
              <a:t>You can see raw numbers via API. Email us for access pulse@isoc.org</a:t>
            </a:r>
            <a:endParaRPr sz="1800">
              <a:latin typeface="Arial"/>
              <a:ea typeface="Arial"/>
              <a:cs typeface="Arial"/>
              <a:sym typeface="Arial"/>
            </a:endParaRPr>
          </a:p>
          <a:p>
            <a:pPr indent="0" lvl="0" marL="0" rtl="0" algn="l">
              <a:lnSpc>
                <a:spcPct val="106000"/>
              </a:lnSpc>
              <a:spcBef>
                <a:spcPts val="0"/>
              </a:spcBef>
              <a:spcAft>
                <a:spcPts val="0"/>
              </a:spcAft>
              <a:buNone/>
            </a:pPr>
            <a:r>
              <a:t/>
            </a:r>
            <a:endParaRPr sz="2000">
              <a:latin typeface="Arial"/>
              <a:ea typeface="Arial"/>
              <a:cs typeface="Arial"/>
              <a:sym typeface="Arial"/>
            </a:endParaRPr>
          </a:p>
          <a:p>
            <a:pPr indent="-342900" lvl="0" marL="342900" rtl="0" algn="l">
              <a:lnSpc>
                <a:spcPct val="106000"/>
              </a:lnSpc>
              <a:spcBef>
                <a:spcPts val="0"/>
              </a:spcBef>
              <a:spcAft>
                <a:spcPts val="0"/>
              </a:spcAft>
              <a:buClr>
                <a:schemeClr val="dk1"/>
              </a:buClr>
              <a:buSzPts val="2000"/>
              <a:buChar char="•"/>
            </a:pPr>
            <a:r>
              <a:rPr lang="en-US" sz="2000">
                <a:latin typeface="Arial"/>
                <a:ea typeface="Arial"/>
                <a:cs typeface="Arial"/>
                <a:sym typeface="Arial"/>
              </a:rPr>
              <a:t>Ultimately, the Index benchmarks countries with one another and helps decision makers recognize gaps and weaknesses to conduct further study into validating these and work towards addressing them.</a:t>
            </a:r>
            <a:endParaRPr/>
          </a:p>
          <a:p>
            <a:pPr indent="0" lvl="0" marL="0" rtl="0" algn="l">
              <a:lnSpc>
                <a:spcPct val="106000"/>
              </a:lnSpc>
              <a:spcBef>
                <a:spcPts val="0"/>
              </a:spcBef>
              <a:spcAft>
                <a:spcPts val="0"/>
              </a:spcAft>
              <a:buNone/>
            </a:pPr>
            <a:r>
              <a:t/>
            </a:r>
            <a:endParaRPr sz="2000">
              <a:latin typeface="Arial"/>
              <a:ea typeface="Arial"/>
              <a:cs typeface="Arial"/>
              <a:sym typeface="Arial"/>
            </a:endParaRPr>
          </a:p>
        </p:txBody>
      </p:sp>
      <p:sp>
        <p:nvSpPr>
          <p:cNvPr id="297" name="Google Shape;297;p16"/>
          <p:cNvSpPr txBox="1"/>
          <p:nvPr>
            <p:ph type="title"/>
          </p:nvPr>
        </p:nvSpPr>
        <p:spPr>
          <a:xfrm>
            <a:off x="541338" y="566739"/>
            <a:ext cx="11109600" cy="563042"/>
          </a:xfrm>
          <a:prstGeom prst="rect">
            <a:avLst/>
          </a:prstGeom>
          <a:noFill/>
          <a:ln>
            <a:noFill/>
          </a:ln>
        </p:spPr>
        <p:txBody>
          <a:bodyPr anchorCtr="0" anchor="t" bIns="0" lIns="0" spcFirstLastPara="1" rIns="0" wrap="square" tIns="0">
            <a:noAutofit/>
          </a:bodyPr>
          <a:lstStyle/>
          <a:p>
            <a:pPr indent="0" lvl="0" marL="0" rtl="0" algn="l">
              <a:lnSpc>
                <a:spcPct val="106000"/>
              </a:lnSpc>
              <a:spcBef>
                <a:spcPts val="0"/>
              </a:spcBef>
              <a:spcAft>
                <a:spcPts val="0"/>
              </a:spcAft>
              <a:buNone/>
            </a:pPr>
            <a:r>
              <a:rPr lang="en-US"/>
              <a:t>Limitations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7"/>
          <p:cNvSpPr txBox="1"/>
          <p:nvPr>
            <p:ph idx="12" type="sldNum"/>
          </p:nvPr>
        </p:nvSpPr>
        <p:spPr>
          <a:xfrm>
            <a:off x="8856920" y="6191770"/>
            <a:ext cx="2743200" cy="365125"/>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solidFill>
                <a:schemeClr val="dk1"/>
              </a:solidFill>
            </a:endParaRPr>
          </a:p>
        </p:txBody>
      </p:sp>
      <p:sp>
        <p:nvSpPr>
          <p:cNvPr id="304" name="Google Shape;304;p17"/>
          <p:cNvSpPr txBox="1"/>
          <p:nvPr>
            <p:ph idx="1" type="body"/>
          </p:nvPr>
        </p:nvSpPr>
        <p:spPr>
          <a:xfrm>
            <a:off x="879593" y="2067951"/>
            <a:ext cx="10205749" cy="2799471"/>
          </a:xfrm>
          <a:prstGeom prst="rect">
            <a:avLst/>
          </a:prstGeom>
          <a:noFill/>
          <a:ln>
            <a:noFill/>
          </a:ln>
        </p:spPr>
        <p:txBody>
          <a:bodyPr anchorCtr="0" anchor="ctr" bIns="45700" lIns="91425" spcFirstLastPara="1" rIns="91425" wrap="square" tIns="45700">
            <a:normAutofit/>
          </a:bodyPr>
          <a:lstStyle/>
          <a:p>
            <a:pPr indent="0" lvl="0" marL="0" rtl="0" algn="ctr">
              <a:lnSpc>
                <a:spcPct val="106000"/>
              </a:lnSpc>
              <a:spcBef>
                <a:spcPts val="0"/>
              </a:spcBef>
              <a:spcAft>
                <a:spcPts val="0"/>
              </a:spcAft>
              <a:buNone/>
            </a:pPr>
            <a:r>
              <a:rPr lang="en-US"/>
              <a:t>We all have a role to play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8"/>
          <p:cNvSpPr txBox="1"/>
          <p:nvPr>
            <p:ph idx="12" type="sldNum"/>
          </p:nvPr>
        </p:nvSpPr>
        <p:spPr>
          <a:xfrm>
            <a:off x="8856920" y="6191770"/>
            <a:ext cx="2743200" cy="365125"/>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solidFill>
                <a:schemeClr val="dk1"/>
              </a:solidFill>
            </a:endParaRPr>
          </a:p>
        </p:txBody>
      </p:sp>
      <p:sp>
        <p:nvSpPr>
          <p:cNvPr id="311" name="Google Shape;311;p18"/>
          <p:cNvSpPr txBox="1"/>
          <p:nvPr>
            <p:ph type="title"/>
          </p:nvPr>
        </p:nvSpPr>
        <p:spPr>
          <a:xfrm>
            <a:off x="541338" y="566739"/>
            <a:ext cx="11109600" cy="563042"/>
          </a:xfrm>
          <a:prstGeom prst="rect">
            <a:avLst/>
          </a:prstGeom>
          <a:noFill/>
          <a:ln>
            <a:noFill/>
          </a:ln>
        </p:spPr>
        <p:txBody>
          <a:bodyPr anchorCtr="0" anchor="t" bIns="0" lIns="0" spcFirstLastPara="1" rIns="0" wrap="square" tIns="0">
            <a:noAutofit/>
          </a:bodyPr>
          <a:lstStyle/>
          <a:p>
            <a:pPr indent="0" lvl="0" marL="0" rtl="0" algn="l">
              <a:lnSpc>
                <a:spcPct val="106000"/>
              </a:lnSpc>
              <a:spcBef>
                <a:spcPts val="0"/>
              </a:spcBef>
              <a:spcAft>
                <a:spcPts val="0"/>
              </a:spcAft>
              <a:buNone/>
            </a:pPr>
            <a:r>
              <a:rPr lang="en-US"/>
              <a:t>Subscribe, Review, Contribute</a:t>
            </a:r>
            <a:endParaRPr/>
          </a:p>
        </p:txBody>
      </p:sp>
      <p:sp>
        <p:nvSpPr>
          <p:cNvPr id="312" name="Google Shape;312;p18"/>
          <p:cNvSpPr txBox="1"/>
          <p:nvPr/>
        </p:nvSpPr>
        <p:spPr>
          <a:xfrm>
            <a:off x="1030031" y="1295035"/>
            <a:ext cx="46101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Hind Light"/>
                <a:ea typeface="Hind Light"/>
                <a:cs typeface="Hind Light"/>
                <a:sym typeface="Hind Light"/>
              </a:rPr>
              <a:t>Subscribe </a:t>
            </a:r>
            <a:r>
              <a:rPr lang="en-US" sz="2400">
                <a:solidFill>
                  <a:schemeClr val="dk1"/>
                </a:solidFill>
                <a:latin typeface="Hind Light"/>
                <a:ea typeface="Hind Light"/>
                <a:cs typeface="Hind Light"/>
                <a:sym typeface="Hind Light"/>
              </a:rPr>
              <a:t>to the Pulse newsletter</a:t>
            </a:r>
            <a:endParaRPr sz="2400">
              <a:solidFill>
                <a:schemeClr val="dk1"/>
              </a:solidFill>
              <a:latin typeface="Hind Light"/>
              <a:ea typeface="Hind Light"/>
              <a:cs typeface="Hind Light"/>
              <a:sym typeface="Hind Light"/>
            </a:endParaRPr>
          </a:p>
        </p:txBody>
      </p:sp>
      <p:sp>
        <p:nvSpPr>
          <p:cNvPr id="313" name="Google Shape;313;p18"/>
          <p:cNvSpPr txBox="1"/>
          <p:nvPr/>
        </p:nvSpPr>
        <p:spPr>
          <a:xfrm>
            <a:off x="3318193" y="5916755"/>
            <a:ext cx="58231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Hind Light"/>
                <a:ea typeface="Hind Light"/>
                <a:cs typeface="Hind Light"/>
                <a:sym typeface="Hind Light"/>
              </a:rPr>
              <a:t>Contribute </a:t>
            </a:r>
            <a:r>
              <a:rPr lang="en-US" sz="2800">
                <a:solidFill>
                  <a:schemeClr val="dk1"/>
                </a:solidFill>
                <a:latin typeface="Hind Light"/>
                <a:ea typeface="Hind Light"/>
                <a:cs typeface="Hind Light"/>
                <a:sym typeface="Hind Light"/>
              </a:rPr>
              <a:t>to Pulse </a:t>
            </a:r>
            <a:r>
              <a:rPr lang="en-US" sz="2800">
                <a:solidFill>
                  <a:schemeClr val="dk2"/>
                </a:solidFill>
                <a:latin typeface="Hind Light"/>
                <a:ea typeface="Hind Light"/>
                <a:cs typeface="Hind Light"/>
                <a:sym typeface="Hind Light"/>
              </a:rPr>
              <a:t>pulse@isoc.org</a:t>
            </a:r>
            <a:endParaRPr sz="2800">
              <a:solidFill>
                <a:schemeClr val="dk2"/>
              </a:solidFill>
              <a:latin typeface="Hind Light"/>
              <a:ea typeface="Hind Light"/>
              <a:cs typeface="Hind Light"/>
              <a:sym typeface="Hind Light"/>
            </a:endParaRPr>
          </a:p>
        </p:txBody>
      </p:sp>
      <p:sp>
        <p:nvSpPr>
          <p:cNvPr id="314" name="Google Shape;314;p18"/>
          <p:cNvSpPr txBox="1"/>
          <p:nvPr/>
        </p:nvSpPr>
        <p:spPr>
          <a:xfrm>
            <a:off x="6754175" y="1295035"/>
            <a:ext cx="46101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Hind Light"/>
                <a:ea typeface="Hind Light"/>
                <a:cs typeface="Hind Light"/>
                <a:sym typeface="Hind Light"/>
              </a:rPr>
              <a:t>Read the </a:t>
            </a:r>
            <a:r>
              <a:rPr lang="en-US" sz="2400">
                <a:solidFill>
                  <a:schemeClr val="dk1"/>
                </a:solidFill>
                <a:latin typeface="Hind Light"/>
                <a:ea typeface="Hind Light"/>
                <a:cs typeface="Hind Light"/>
                <a:sym typeface="Hind Light"/>
              </a:rPr>
              <a:t>Pulse IRI methodology</a:t>
            </a:r>
            <a:endParaRPr sz="2400">
              <a:solidFill>
                <a:schemeClr val="dk1"/>
              </a:solidFill>
              <a:latin typeface="Hind Light"/>
              <a:ea typeface="Hind Light"/>
              <a:cs typeface="Hind Light"/>
              <a:sym typeface="Hind Light"/>
            </a:endParaRPr>
          </a:p>
        </p:txBody>
      </p:sp>
      <p:pic>
        <p:nvPicPr>
          <p:cNvPr descr="A qr code with a light bulb&#10;&#10;AI-generated content may be incorrect." id="315" name="Google Shape;315;p18"/>
          <p:cNvPicPr preferRelativeResize="0"/>
          <p:nvPr/>
        </p:nvPicPr>
        <p:blipFill rotWithShape="1">
          <a:blip r:embed="rId3">
            <a:alphaModFix/>
          </a:blip>
          <a:srcRect b="0" l="0" r="0" t="0"/>
          <a:stretch/>
        </p:blipFill>
        <p:spPr>
          <a:xfrm>
            <a:off x="1338193" y="1759875"/>
            <a:ext cx="3960000" cy="3960000"/>
          </a:xfrm>
          <a:prstGeom prst="rect">
            <a:avLst/>
          </a:prstGeom>
          <a:noFill/>
          <a:ln>
            <a:noFill/>
          </a:ln>
        </p:spPr>
      </p:pic>
      <p:pic>
        <p:nvPicPr>
          <p:cNvPr descr="A qr code with a picture of a book&#10;&#10;AI-generated content may be incorrect." id="316" name="Google Shape;316;p18"/>
          <p:cNvPicPr preferRelativeResize="0"/>
          <p:nvPr/>
        </p:nvPicPr>
        <p:blipFill rotWithShape="1">
          <a:blip r:embed="rId4">
            <a:alphaModFix/>
          </a:blip>
          <a:srcRect b="0" l="0" r="0" t="0"/>
          <a:stretch/>
        </p:blipFill>
        <p:spPr>
          <a:xfrm>
            <a:off x="6876920" y="1819248"/>
            <a:ext cx="3960000" cy="396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
          <p:cNvSpPr/>
          <p:nvPr/>
        </p:nvSpPr>
        <p:spPr>
          <a:xfrm>
            <a:off x="837381" y="1354974"/>
            <a:ext cx="10500849" cy="3520342"/>
          </a:xfrm>
          <a:prstGeom prst="rect">
            <a:avLst/>
          </a:prstGeom>
          <a:no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ind Light"/>
              <a:ea typeface="Hind Light"/>
              <a:cs typeface="Hind Light"/>
              <a:sym typeface="Hind Light"/>
            </a:endParaRPr>
          </a:p>
        </p:txBody>
      </p:sp>
      <p:sp>
        <p:nvSpPr>
          <p:cNvPr id="118" name="Google Shape;118;p2"/>
          <p:cNvSpPr txBox="1"/>
          <p:nvPr/>
        </p:nvSpPr>
        <p:spPr>
          <a:xfrm>
            <a:off x="1078828" y="2116717"/>
            <a:ext cx="10034343"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600" u="none" cap="none" strike="noStrike">
                <a:solidFill>
                  <a:schemeClr val="dk1"/>
                </a:solidFill>
                <a:latin typeface="Hind Light"/>
                <a:ea typeface="Hind Light"/>
                <a:cs typeface="Hind Light"/>
                <a:sym typeface="Hind Light"/>
              </a:rPr>
              <a:t>We believe everyone should have access to a trustworthy, resilient Internet that empowers and connects communities worldwide.</a:t>
            </a:r>
            <a:endParaRPr/>
          </a:p>
        </p:txBody>
      </p:sp>
      <p:sp>
        <p:nvSpPr>
          <p:cNvPr id="119" name="Google Shape;119;p2"/>
          <p:cNvSpPr/>
          <p:nvPr/>
        </p:nvSpPr>
        <p:spPr>
          <a:xfrm>
            <a:off x="1682496" y="4632785"/>
            <a:ext cx="8979408" cy="9143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120" name="Google Shape;120;p2"/>
          <p:cNvSpPr txBox="1"/>
          <p:nvPr>
            <p:ph idx="12" type="sldNum"/>
          </p:nvPr>
        </p:nvSpPr>
        <p:spPr>
          <a:xfrm>
            <a:off x="8856920" y="6191770"/>
            <a:ext cx="2743200" cy="365125"/>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solidFill>
                <a:schemeClr val="dk1"/>
              </a:solidFill>
            </a:endParaRPr>
          </a:p>
        </p:txBody>
      </p:sp>
      <p:pic>
        <p:nvPicPr>
          <p:cNvPr descr="A black background with blue text&#10;&#10;AI-generated content may be incorrect." id="121" name="Google Shape;121;p2"/>
          <p:cNvPicPr preferRelativeResize="0"/>
          <p:nvPr/>
        </p:nvPicPr>
        <p:blipFill rotWithShape="1">
          <a:blip r:embed="rId3">
            <a:alphaModFix/>
          </a:blip>
          <a:srcRect b="0" l="0" r="0" t="0"/>
          <a:stretch/>
        </p:blipFill>
        <p:spPr>
          <a:xfrm>
            <a:off x="2240842" y="4462904"/>
            <a:ext cx="3357771" cy="1084280"/>
          </a:xfrm>
          <a:prstGeom prst="rect">
            <a:avLst/>
          </a:prstGeom>
          <a:noFill/>
          <a:ln>
            <a:noFill/>
          </a:ln>
        </p:spPr>
      </p:pic>
      <p:pic>
        <p:nvPicPr>
          <p:cNvPr descr="Blue text on a black background&#10;&#10;AI-generated content may be incorrect." id="122" name="Google Shape;122;p2"/>
          <p:cNvPicPr preferRelativeResize="0"/>
          <p:nvPr/>
        </p:nvPicPr>
        <p:blipFill rotWithShape="1">
          <a:blip r:embed="rId4">
            <a:alphaModFix/>
          </a:blip>
          <a:srcRect b="0" l="0" r="0" t="0"/>
          <a:stretch/>
        </p:blipFill>
        <p:spPr>
          <a:xfrm>
            <a:off x="5937503" y="4447865"/>
            <a:ext cx="4352546" cy="10551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File:Free coiled tape measure healthy living stock photo Creative Commons (3209939998).jpg" id="128" name="Google Shape;128;p3"/>
          <p:cNvPicPr preferRelativeResize="0"/>
          <p:nvPr>
            <p:ph idx="2" type="pic"/>
          </p:nvPr>
        </p:nvPicPr>
        <p:blipFill rotWithShape="1">
          <a:blip r:embed="rId3">
            <a:alphaModFix/>
          </a:blip>
          <a:srcRect b="11164" l="0" r="0" t="11165"/>
          <a:stretch/>
        </p:blipFill>
        <p:spPr>
          <a:xfrm>
            <a:off x="6843746" y="-34825"/>
            <a:ext cx="5350387" cy="6894870"/>
          </a:xfrm>
          <a:prstGeom prst="rect">
            <a:avLst/>
          </a:prstGeom>
          <a:noFill/>
          <a:ln>
            <a:noFill/>
          </a:ln>
        </p:spPr>
      </p:pic>
      <p:sp>
        <p:nvSpPr>
          <p:cNvPr id="129" name="Google Shape;129;p3"/>
          <p:cNvSpPr txBox="1"/>
          <p:nvPr>
            <p:ph idx="12" type="sldNum"/>
          </p:nvPr>
        </p:nvSpPr>
        <p:spPr>
          <a:xfrm>
            <a:off x="8856920" y="6191770"/>
            <a:ext cx="2743200" cy="365125"/>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solidFill>
                <a:schemeClr val="dk1"/>
              </a:solidFill>
            </a:endParaRPr>
          </a:p>
        </p:txBody>
      </p:sp>
      <p:sp>
        <p:nvSpPr>
          <p:cNvPr id="130" name="Google Shape;130;p3"/>
          <p:cNvSpPr txBox="1"/>
          <p:nvPr>
            <p:ph idx="1" type="body"/>
          </p:nvPr>
        </p:nvSpPr>
        <p:spPr>
          <a:xfrm>
            <a:off x="548640" y="1389380"/>
            <a:ext cx="5564373" cy="4708525"/>
          </a:xfrm>
          <a:prstGeom prst="rect">
            <a:avLst/>
          </a:prstGeom>
          <a:noFill/>
          <a:ln>
            <a:noFill/>
          </a:ln>
        </p:spPr>
        <p:txBody>
          <a:bodyPr anchorCtr="0" anchor="t" bIns="45700" lIns="91425" spcFirstLastPara="1" rIns="91425" wrap="square" tIns="45700">
            <a:normAutofit/>
          </a:bodyPr>
          <a:lstStyle/>
          <a:p>
            <a:pPr indent="-342900" lvl="0" marL="342900" rtl="0" algn="l">
              <a:lnSpc>
                <a:spcPct val="106000"/>
              </a:lnSpc>
              <a:spcBef>
                <a:spcPts val="0"/>
              </a:spcBef>
              <a:spcAft>
                <a:spcPts val="0"/>
              </a:spcAft>
              <a:buClr>
                <a:schemeClr val="dk1"/>
              </a:buClr>
              <a:buSzPts val="2800"/>
              <a:buChar char="•"/>
            </a:pPr>
            <a:r>
              <a:rPr lang="en-US" sz="2800"/>
              <a:t>To answer questions/validate beliefs</a:t>
            </a:r>
            <a:endParaRPr sz="2800"/>
          </a:p>
          <a:p>
            <a:pPr indent="-342900" lvl="0" marL="342900" rtl="0" algn="l">
              <a:lnSpc>
                <a:spcPct val="106000"/>
              </a:lnSpc>
              <a:spcBef>
                <a:spcPts val="0"/>
              </a:spcBef>
              <a:spcAft>
                <a:spcPts val="0"/>
              </a:spcAft>
              <a:buClr>
                <a:schemeClr val="dk1"/>
              </a:buClr>
              <a:buSzPts val="2800"/>
              <a:buChar char="•"/>
            </a:pPr>
            <a:r>
              <a:rPr lang="en-US" sz="2800"/>
              <a:t>To set a baseline from which we can track change/show results</a:t>
            </a:r>
            <a:endParaRPr/>
          </a:p>
          <a:p>
            <a:pPr indent="-342900" lvl="0" marL="342900" rtl="0" algn="l">
              <a:lnSpc>
                <a:spcPct val="106000"/>
              </a:lnSpc>
              <a:spcBef>
                <a:spcPts val="0"/>
              </a:spcBef>
              <a:spcAft>
                <a:spcPts val="0"/>
              </a:spcAft>
              <a:buClr>
                <a:schemeClr val="dk1"/>
              </a:buClr>
              <a:buSzPts val="2800"/>
              <a:buChar char="•"/>
            </a:pPr>
            <a:r>
              <a:rPr lang="en-US" sz="2800"/>
              <a:t>To demonstrate value</a:t>
            </a:r>
            <a:endParaRPr/>
          </a:p>
          <a:p>
            <a:pPr indent="-342900" lvl="0" marL="342900" rtl="0" algn="l">
              <a:lnSpc>
                <a:spcPct val="106000"/>
              </a:lnSpc>
              <a:spcBef>
                <a:spcPts val="0"/>
              </a:spcBef>
              <a:spcAft>
                <a:spcPts val="0"/>
              </a:spcAft>
              <a:buClr>
                <a:schemeClr val="dk1"/>
              </a:buClr>
              <a:buSzPts val="2800"/>
              <a:buChar char="•"/>
            </a:pPr>
            <a:r>
              <a:rPr lang="en-US" sz="2800"/>
              <a:t>To justify decisions</a:t>
            </a:r>
            <a:endParaRPr sz="2800"/>
          </a:p>
          <a:p>
            <a:pPr indent="-342900" lvl="0" marL="342900" rtl="0" algn="l">
              <a:lnSpc>
                <a:spcPct val="106000"/>
              </a:lnSpc>
              <a:spcBef>
                <a:spcPts val="0"/>
              </a:spcBef>
              <a:spcAft>
                <a:spcPts val="0"/>
              </a:spcAft>
              <a:buClr>
                <a:schemeClr val="dk1"/>
              </a:buClr>
              <a:buSzPts val="2800"/>
              <a:buChar char="•"/>
            </a:pPr>
            <a:r>
              <a:rPr lang="en-US" sz="2800"/>
              <a:t>To identify opportunities for improvement</a:t>
            </a:r>
            <a:endParaRPr/>
          </a:p>
          <a:p>
            <a:pPr indent="-342900" lvl="0" marL="342900" rtl="0" algn="l">
              <a:lnSpc>
                <a:spcPct val="106000"/>
              </a:lnSpc>
              <a:spcBef>
                <a:spcPts val="0"/>
              </a:spcBef>
              <a:spcAft>
                <a:spcPts val="0"/>
              </a:spcAft>
              <a:buClr>
                <a:schemeClr val="dk1"/>
              </a:buClr>
              <a:buSzPts val="2800"/>
              <a:buChar char="•"/>
            </a:pPr>
            <a:r>
              <a:rPr lang="en-US" sz="2800"/>
              <a:t>Advance our knowledge </a:t>
            </a:r>
            <a:endParaRPr/>
          </a:p>
        </p:txBody>
      </p:sp>
      <p:sp>
        <p:nvSpPr>
          <p:cNvPr id="131" name="Google Shape;131;p3"/>
          <p:cNvSpPr txBox="1"/>
          <p:nvPr>
            <p:ph type="title"/>
          </p:nvPr>
        </p:nvSpPr>
        <p:spPr>
          <a:xfrm>
            <a:off x="540771" y="566739"/>
            <a:ext cx="5564373" cy="563042"/>
          </a:xfrm>
          <a:prstGeom prst="rect">
            <a:avLst/>
          </a:prstGeom>
          <a:noFill/>
          <a:ln>
            <a:noFill/>
          </a:ln>
        </p:spPr>
        <p:txBody>
          <a:bodyPr anchorCtr="0" anchor="t" bIns="0" lIns="0" spcFirstLastPara="1" rIns="0" wrap="square" tIns="0">
            <a:noAutofit/>
          </a:bodyPr>
          <a:lstStyle/>
          <a:p>
            <a:pPr indent="0" lvl="0" marL="0" rtl="0" algn="l">
              <a:lnSpc>
                <a:spcPct val="106000"/>
              </a:lnSpc>
              <a:spcBef>
                <a:spcPts val="0"/>
              </a:spcBef>
              <a:spcAft>
                <a:spcPts val="0"/>
              </a:spcAft>
              <a:buNone/>
            </a:pPr>
            <a:r>
              <a:rPr lang="en-US"/>
              <a:t>Why we measure</a:t>
            </a:r>
            <a:endParaRPr/>
          </a:p>
        </p:txBody>
      </p:sp>
      <p:sp>
        <p:nvSpPr>
          <p:cNvPr id="132" name="Google Shape;132;p3"/>
          <p:cNvSpPr txBox="1"/>
          <p:nvPr/>
        </p:nvSpPr>
        <p:spPr>
          <a:xfrm>
            <a:off x="9009320" y="6344170"/>
            <a:ext cx="2743200" cy="365125"/>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fld id="{00000000-1234-1234-1234-123412341234}" type="slidenum">
              <a:rPr lang="en-US" sz="1000">
                <a:solidFill>
                  <a:srgbClr val="FFFFFF"/>
                </a:solidFill>
                <a:latin typeface="Hind Light"/>
                <a:ea typeface="Hind Light"/>
                <a:cs typeface="Hind Light"/>
                <a:sym typeface="Hind Light"/>
              </a:rPr>
              <a:t>‹#›</a:t>
            </a:fld>
            <a:endParaRPr sz="1000">
              <a:solidFill>
                <a:srgbClr val="FFFFFF"/>
              </a:solidFill>
              <a:latin typeface="Hind Light"/>
              <a:ea typeface="Hind Light"/>
              <a:cs typeface="Hind Light"/>
              <a:sym typeface="Hind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4"/>
          <p:cNvPicPr preferRelativeResize="0"/>
          <p:nvPr/>
        </p:nvPicPr>
        <p:blipFill rotWithShape="1">
          <a:blip r:embed="rId3">
            <a:alphaModFix/>
          </a:blip>
          <a:srcRect b="0" l="0" r="0" t="0"/>
          <a:stretch/>
        </p:blipFill>
        <p:spPr>
          <a:xfrm>
            <a:off x="-900355" y="-36576"/>
            <a:ext cx="13220371" cy="6986016"/>
          </a:xfrm>
          <a:prstGeom prst="rect">
            <a:avLst/>
          </a:prstGeom>
          <a:noFill/>
          <a:ln>
            <a:noFill/>
          </a:ln>
        </p:spPr>
      </p:pic>
      <p:sp>
        <p:nvSpPr>
          <p:cNvPr id="139" name="Google Shape;139;p4"/>
          <p:cNvSpPr txBox="1"/>
          <p:nvPr/>
        </p:nvSpPr>
        <p:spPr>
          <a:xfrm>
            <a:off x="3745437" y="6466887"/>
            <a:ext cx="84465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lt1"/>
                </a:solidFill>
                <a:highlight>
                  <a:srgbClr val="000014"/>
                </a:highlight>
                <a:latin typeface="Hind Light"/>
                <a:ea typeface="Hind Light"/>
                <a:cs typeface="Hind Light"/>
                <a:sym typeface="Hind Light"/>
                <a:hlinkClick r:id="rId4">
                  <a:extLst>
                    <a:ext uri="{A12FA001-AC4F-418D-AE19-62706E023703}">
                      <ahyp:hlinkClr val="tx"/>
                    </a:ext>
                  </a:extLst>
                </a:hlinkClick>
              </a:rPr>
              <a:t>https://www.internetsociety.org/issues/internet-governance/who-runs-the-internet/</a:t>
            </a:r>
            <a:endParaRPr sz="1800">
              <a:solidFill>
                <a:schemeClr val="lt1"/>
              </a:solidFill>
              <a:highlight>
                <a:srgbClr val="000014"/>
              </a:highlight>
              <a:latin typeface="Hind Light"/>
              <a:ea typeface="Hind Light"/>
              <a:cs typeface="Hind Light"/>
              <a:sym typeface="Hind Light"/>
            </a:endParaRPr>
          </a:p>
        </p:txBody>
      </p:sp>
      <p:pic>
        <p:nvPicPr>
          <p:cNvPr id="140" name="Google Shape;140;p4"/>
          <p:cNvPicPr preferRelativeResize="0"/>
          <p:nvPr/>
        </p:nvPicPr>
        <p:blipFill rotWithShape="1">
          <a:blip r:embed="rId5">
            <a:alphaModFix/>
          </a:blip>
          <a:srcRect b="0" l="0" r="0" t="0"/>
          <a:stretch/>
        </p:blipFill>
        <p:spPr>
          <a:xfrm>
            <a:off x="639077" y="6204038"/>
            <a:ext cx="352534" cy="3601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pic>
        <p:nvPicPr>
          <p:cNvPr descr="A screenshot of a computer&#10;&#10;Description automatically generated" id="146" name="Google Shape;146;p5"/>
          <p:cNvPicPr preferRelativeResize="0"/>
          <p:nvPr/>
        </p:nvPicPr>
        <p:blipFill rotWithShape="1">
          <a:blip r:embed="rId4">
            <a:alphaModFix/>
          </a:blip>
          <a:srcRect b="0" l="0" r="0" t="0"/>
          <a:stretch/>
        </p:blipFill>
        <p:spPr>
          <a:xfrm>
            <a:off x="5818578" y="-243903"/>
            <a:ext cx="8465387" cy="7345806"/>
          </a:xfrm>
          <a:prstGeom prst="rect">
            <a:avLst/>
          </a:prstGeom>
          <a:noFill/>
          <a:ln>
            <a:noFill/>
          </a:ln>
        </p:spPr>
      </p:pic>
      <p:sp>
        <p:nvSpPr>
          <p:cNvPr id="147" name="Google Shape;147;p5"/>
          <p:cNvSpPr txBox="1"/>
          <p:nvPr/>
        </p:nvSpPr>
        <p:spPr>
          <a:xfrm>
            <a:off x="762119" y="537917"/>
            <a:ext cx="5558168" cy="5509200"/>
          </a:xfrm>
          <a:prstGeom prst="rect">
            <a:avLst/>
          </a:prstGeom>
          <a:solidFill>
            <a:schemeClr val="lt1"/>
          </a:solidFill>
          <a:ln>
            <a:noFill/>
          </a:ln>
        </p:spPr>
        <p:txBody>
          <a:bodyPr anchorCtr="0" anchor="t" bIns="45700" lIns="91425" spcFirstLastPara="1" rIns="91425" wrap="square" tIns="45700">
            <a:spAutoFit/>
          </a:bodyPr>
          <a:lstStyle/>
          <a:p>
            <a:pPr indent="-171450" lvl="0" marL="285750" marR="0" rtl="0" algn="l">
              <a:spcBef>
                <a:spcPts val="0"/>
              </a:spcBef>
              <a:spcAft>
                <a:spcPts val="0"/>
              </a:spcAft>
              <a:buClr>
                <a:schemeClr val="dk1"/>
              </a:buClr>
              <a:buSzPts val="1800"/>
              <a:buFont typeface="Arial"/>
              <a:buNone/>
            </a:pPr>
            <a:r>
              <a:t/>
            </a:r>
            <a:endParaRPr sz="1800">
              <a:solidFill>
                <a:srgbClr val="0C1C2C"/>
              </a:solidFill>
              <a:latin typeface="Hind Light"/>
              <a:ea typeface="Hind Light"/>
              <a:cs typeface="Hind Light"/>
              <a:sym typeface="Hind Light"/>
            </a:endParaRPr>
          </a:p>
          <a:p>
            <a:pPr indent="0" lvl="0" marL="0" marR="0" rtl="0" algn="l">
              <a:spcBef>
                <a:spcPts val="0"/>
              </a:spcBef>
              <a:spcAft>
                <a:spcPts val="0"/>
              </a:spcAft>
              <a:buNone/>
            </a:pPr>
            <a:r>
              <a:rPr lang="en-US" sz="2800">
                <a:solidFill>
                  <a:srgbClr val="0C1C2C"/>
                </a:solidFill>
                <a:latin typeface="Hind Light"/>
                <a:ea typeface="Hind Light"/>
                <a:cs typeface="Hind Light"/>
                <a:sym typeface="Hind Light"/>
              </a:rPr>
              <a:t>Internet Society Pulse </a:t>
            </a:r>
            <a:endParaRPr/>
          </a:p>
          <a:p>
            <a:pPr indent="0" lvl="0" marL="0" marR="0" rtl="0" algn="l">
              <a:spcBef>
                <a:spcPts val="0"/>
              </a:spcBef>
              <a:spcAft>
                <a:spcPts val="0"/>
              </a:spcAft>
              <a:buNone/>
            </a:pPr>
            <a:r>
              <a:t/>
            </a:r>
            <a:endParaRPr sz="1800">
              <a:solidFill>
                <a:srgbClr val="0C1C2C"/>
              </a:solidFill>
              <a:latin typeface="Hind Light"/>
              <a:ea typeface="Hind Light"/>
              <a:cs typeface="Hind Light"/>
              <a:sym typeface="Hind Light"/>
            </a:endParaRPr>
          </a:p>
          <a:p>
            <a:pPr indent="-285750" lvl="0" marL="285750" marR="0" rtl="0" algn="l">
              <a:spcBef>
                <a:spcPts val="0"/>
              </a:spcBef>
              <a:spcAft>
                <a:spcPts val="0"/>
              </a:spcAft>
              <a:buClr>
                <a:srgbClr val="0C1C2C"/>
              </a:buClr>
              <a:buSzPts val="1800"/>
              <a:buFont typeface="Arial"/>
              <a:buChar char="•"/>
            </a:pPr>
            <a:r>
              <a:rPr lang="en-US" sz="1800">
                <a:solidFill>
                  <a:srgbClr val="0C1C2C"/>
                </a:solidFill>
                <a:latin typeface="Hind Light"/>
                <a:ea typeface="Hind Light"/>
                <a:cs typeface="Hind Light"/>
                <a:sym typeface="Hind Light"/>
              </a:rPr>
              <a:t>Launched in December 2020.</a:t>
            </a:r>
            <a:endParaRPr/>
          </a:p>
          <a:p>
            <a:pPr indent="0" lvl="0" marL="0" marR="0" rtl="0" algn="l">
              <a:spcBef>
                <a:spcPts val="0"/>
              </a:spcBef>
              <a:spcAft>
                <a:spcPts val="0"/>
              </a:spcAft>
              <a:buNone/>
            </a:pPr>
            <a:r>
              <a:t/>
            </a:r>
            <a:endParaRPr sz="1800">
              <a:solidFill>
                <a:srgbClr val="0C1C2C"/>
              </a:solidFill>
              <a:latin typeface="Hind Light"/>
              <a:ea typeface="Hind Light"/>
              <a:cs typeface="Hind Light"/>
              <a:sym typeface="Hind Light"/>
            </a:endParaRPr>
          </a:p>
          <a:p>
            <a:pPr indent="-285750" lvl="0" marL="285750" marR="0" rtl="0" algn="l">
              <a:spcBef>
                <a:spcPts val="0"/>
              </a:spcBef>
              <a:spcAft>
                <a:spcPts val="0"/>
              </a:spcAft>
              <a:buClr>
                <a:srgbClr val="0C1C2C"/>
              </a:buClr>
              <a:buSzPts val="1800"/>
              <a:buFont typeface="Arial"/>
              <a:buChar char="•"/>
            </a:pPr>
            <a:r>
              <a:rPr lang="en-US" sz="1800">
                <a:solidFill>
                  <a:srgbClr val="0C1C2C"/>
                </a:solidFill>
                <a:latin typeface="Hind Light"/>
                <a:ea typeface="Hind Light"/>
                <a:cs typeface="Hind Light"/>
                <a:sym typeface="Hind Light"/>
              </a:rPr>
              <a:t>We curate Internet measurement data from trusted sources to help everyone gain deeper, data-driven insight into the Internet.</a:t>
            </a:r>
            <a:br>
              <a:rPr lang="en-US" sz="1800">
                <a:solidFill>
                  <a:srgbClr val="0C1C2C"/>
                </a:solidFill>
                <a:latin typeface="Hind Light"/>
                <a:ea typeface="Hind Light"/>
                <a:cs typeface="Hind Light"/>
                <a:sym typeface="Hind Light"/>
              </a:rPr>
            </a:br>
            <a:endParaRPr sz="1800">
              <a:solidFill>
                <a:srgbClr val="0C1C2C"/>
              </a:solidFill>
              <a:latin typeface="Hind Light"/>
              <a:ea typeface="Hind Light"/>
              <a:cs typeface="Hind Light"/>
              <a:sym typeface="Hind Light"/>
            </a:endParaRPr>
          </a:p>
          <a:p>
            <a:pPr indent="0" lvl="0" marL="0" marR="0" rtl="0" algn="l">
              <a:spcBef>
                <a:spcPts val="0"/>
              </a:spcBef>
              <a:spcAft>
                <a:spcPts val="0"/>
              </a:spcAft>
              <a:buNone/>
            </a:pPr>
            <a:r>
              <a:rPr b="1" lang="en-US" sz="1800">
                <a:solidFill>
                  <a:srgbClr val="0C1C2C"/>
                </a:solidFill>
                <a:latin typeface="Hind Light"/>
                <a:ea typeface="Hind Light"/>
                <a:cs typeface="Hind Light"/>
                <a:sym typeface="Hind Light"/>
              </a:rPr>
              <a:t>Trusted data from multiple sources: </a:t>
            </a:r>
            <a:br>
              <a:rPr b="1" lang="en-US" sz="1800">
                <a:solidFill>
                  <a:srgbClr val="0C1C2C"/>
                </a:solidFill>
                <a:latin typeface="Hind Light"/>
                <a:ea typeface="Hind Light"/>
                <a:cs typeface="Hind Light"/>
                <a:sym typeface="Hind Light"/>
              </a:rPr>
            </a:br>
            <a:endParaRPr sz="1800">
              <a:solidFill>
                <a:srgbClr val="0C1C2C"/>
              </a:solidFill>
              <a:latin typeface="Hind Light"/>
              <a:ea typeface="Hind Light"/>
              <a:cs typeface="Hind Light"/>
              <a:sym typeface="Hind Light"/>
            </a:endParaRPr>
          </a:p>
          <a:p>
            <a:pPr indent="-285750" lvl="0" marL="285750" marR="0" rtl="0" algn="l">
              <a:spcBef>
                <a:spcPts val="0"/>
              </a:spcBef>
              <a:spcAft>
                <a:spcPts val="0"/>
              </a:spcAft>
              <a:buClr>
                <a:srgbClr val="0C1C2C"/>
              </a:buClr>
              <a:buSzPts val="1800"/>
              <a:buFont typeface="Arial"/>
              <a:buChar char="•"/>
            </a:pPr>
            <a:r>
              <a:rPr b="1" lang="en-US" sz="1800">
                <a:solidFill>
                  <a:srgbClr val="0C1C2C"/>
                </a:solidFill>
                <a:latin typeface="Hind Light"/>
                <a:ea typeface="Hind Light"/>
                <a:cs typeface="Hind Light"/>
                <a:sym typeface="Hind Light"/>
              </a:rPr>
              <a:t>Benefit</a:t>
            </a:r>
            <a:r>
              <a:rPr lang="en-US" sz="1800">
                <a:solidFill>
                  <a:srgbClr val="0C1C2C"/>
                </a:solidFill>
                <a:latin typeface="Hind Light"/>
                <a:ea typeface="Hind Light"/>
                <a:cs typeface="Hind Light"/>
                <a:sym typeface="Hind Light"/>
              </a:rPr>
              <a:t>: Helps to assess whether efforts to ensure that the Internet remains open, globally connected, secure, and trustworthy are working.</a:t>
            </a:r>
            <a:endParaRPr/>
          </a:p>
          <a:p>
            <a:pPr indent="0" lvl="0" marL="0" marR="0" rtl="0" algn="l">
              <a:spcBef>
                <a:spcPts val="0"/>
              </a:spcBef>
              <a:spcAft>
                <a:spcPts val="0"/>
              </a:spcAft>
              <a:buNone/>
            </a:pPr>
            <a:r>
              <a:t/>
            </a:r>
            <a:endParaRPr sz="1800">
              <a:solidFill>
                <a:srgbClr val="0C1C2C"/>
              </a:solidFill>
              <a:latin typeface="Hind Light"/>
              <a:ea typeface="Hind Light"/>
              <a:cs typeface="Hind Light"/>
              <a:sym typeface="Hind Light"/>
            </a:endParaRPr>
          </a:p>
          <a:p>
            <a:pPr indent="-285750" lvl="0" marL="285750" marR="0" rtl="0" algn="l">
              <a:spcBef>
                <a:spcPts val="0"/>
              </a:spcBef>
              <a:spcAft>
                <a:spcPts val="0"/>
              </a:spcAft>
              <a:buClr>
                <a:srgbClr val="0C1C2C"/>
              </a:buClr>
              <a:buSzPts val="1800"/>
              <a:buFont typeface="Arial"/>
              <a:buChar char="•"/>
            </a:pPr>
            <a:r>
              <a:rPr b="1" lang="en-US" sz="1800">
                <a:solidFill>
                  <a:srgbClr val="0C1C2C"/>
                </a:solidFill>
                <a:latin typeface="Hind Light"/>
                <a:ea typeface="Hind Light"/>
                <a:cs typeface="Hind Light"/>
                <a:sym typeface="Hind Light"/>
              </a:rPr>
              <a:t>Benefit: </a:t>
            </a:r>
            <a:r>
              <a:rPr lang="en-US" sz="1800">
                <a:solidFill>
                  <a:srgbClr val="0C1C2C"/>
                </a:solidFill>
                <a:latin typeface="Hind Light"/>
                <a:ea typeface="Hind Light"/>
                <a:cs typeface="Hind Light"/>
                <a:sym typeface="Hind Light"/>
              </a:rPr>
              <a:t>Allows policymakers, researchers, journalists, network operators, civil society groups, and others to better understand the health, availability, and evolution of the Internet.</a:t>
            </a:r>
            <a:endParaRPr sz="1800">
              <a:solidFill>
                <a:schemeClr val="dk1"/>
              </a:solidFill>
              <a:latin typeface="Hind Light"/>
              <a:ea typeface="Hind Light"/>
              <a:cs typeface="Hind Light"/>
              <a:sym typeface="Hind Light"/>
            </a:endParaRPr>
          </a:p>
        </p:txBody>
      </p:sp>
      <p:sp>
        <p:nvSpPr>
          <p:cNvPr id="148" name="Google Shape;148;p5"/>
          <p:cNvSpPr txBox="1"/>
          <p:nvPr/>
        </p:nvSpPr>
        <p:spPr>
          <a:xfrm>
            <a:off x="6320287" y="6047117"/>
            <a:ext cx="4698520"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lt1"/>
                </a:solidFill>
                <a:latin typeface="Hind"/>
                <a:ea typeface="Hind"/>
                <a:cs typeface="Hind"/>
                <a:sym typeface="Hind"/>
              </a:rPr>
              <a:t>pulse.internetsociety.org​</a:t>
            </a:r>
            <a:endParaRPr sz="3000">
              <a:solidFill>
                <a:schemeClr val="lt1"/>
              </a:solidFill>
              <a:latin typeface="Hind"/>
              <a:ea typeface="Hind"/>
              <a:cs typeface="Hind"/>
              <a:sym typeface="Hi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6"/>
          <p:cNvSpPr txBox="1"/>
          <p:nvPr>
            <p:ph idx="12" type="sldNum"/>
          </p:nvPr>
        </p:nvSpPr>
        <p:spPr>
          <a:xfrm>
            <a:off x="8856920" y="6191770"/>
            <a:ext cx="2743200" cy="365125"/>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solidFill>
                <a:schemeClr val="dk1"/>
              </a:solidFill>
            </a:endParaRPr>
          </a:p>
        </p:txBody>
      </p:sp>
      <p:sp>
        <p:nvSpPr>
          <p:cNvPr id="155" name="Google Shape;155;p6"/>
          <p:cNvSpPr txBox="1"/>
          <p:nvPr>
            <p:ph type="title"/>
          </p:nvPr>
        </p:nvSpPr>
        <p:spPr>
          <a:xfrm>
            <a:off x="540771" y="566739"/>
            <a:ext cx="5564373" cy="563042"/>
          </a:xfrm>
          <a:prstGeom prst="rect">
            <a:avLst/>
          </a:prstGeom>
          <a:noFill/>
          <a:ln>
            <a:noFill/>
          </a:ln>
        </p:spPr>
        <p:txBody>
          <a:bodyPr anchorCtr="0" anchor="t" bIns="0" lIns="0" spcFirstLastPara="1" rIns="0" wrap="square" tIns="0">
            <a:noAutofit/>
          </a:bodyPr>
          <a:lstStyle/>
          <a:p>
            <a:pPr indent="0" lvl="0" marL="0" rtl="0" algn="l">
              <a:lnSpc>
                <a:spcPct val="106000"/>
              </a:lnSpc>
              <a:spcBef>
                <a:spcPts val="0"/>
              </a:spcBef>
              <a:spcAft>
                <a:spcPts val="0"/>
              </a:spcAft>
              <a:buNone/>
            </a:pPr>
            <a:r>
              <a:rPr lang="en-US"/>
              <a:t>Focus Areas</a:t>
            </a:r>
            <a:endParaRPr/>
          </a:p>
        </p:txBody>
      </p:sp>
      <p:sp>
        <p:nvSpPr>
          <p:cNvPr id="156" name="Google Shape;156;p6"/>
          <p:cNvSpPr/>
          <p:nvPr/>
        </p:nvSpPr>
        <p:spPr>
          <a:xfrm>
            <a:off x="487618" y="2569837"/>
            <a:ext cx="1836000" cy="1477328"/>
          </a:xfrm>
          <a:prstGeom prst="foldedCorner">
            <a:avLst>
              <a:gd fmla="val 16667" name="adj"/>
            </a:avLst>
          </a:prstGeom>
          <a:solidFill>
            <a:srgbClr val="0C1C2C"/>
          </a:solid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Hind Light"/>
                <a:ea typeface="Hind Light"/>
                <a:cs typeface="Hind Light"/>
                <a:sym typeface="Hind Light"/>
              </a:rPr>
              <a:t>Enabling Internet Technologies</a:t>
            </a:r>
            <a:endParaRPr/>
          </a:p>
          <a:p>
            <a:pPr indent="0" lvl="0" marL="0" marR="0" rtl="0" algn="l">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157" name="Google Shape;157;p6"/>
          <p:cNvSpPr/>
          <p:nvPr/>
        </p:nvSpPr>
        <p:spPr>
          <a:xfrm>
            <a:off x="2729019" y="2569837"/>
            <a:ext cx="1839600" cy="1477328"/>
          </a:xfrm>
          <a:prstGeom prst="foldedCorner">
            <a:avLst>
              <a:gd fmla="val 16667" name="adj"/>
            </a:avLst>
          </a:prstGeom>
          <a:solidFill>
            <a:srgbClr val="0C1C2C"/>
          </a:solid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Hind Light"/>
                <a:ea typeface="Hind Light"/>
                <a:cs typeface="Hind Light"/>
                <a:sym typeface="Hind Light"/>
              </a:rPr>
              <a:t>Internet Shutdowns</a:t>
            </a:r>
            <a:endParaRPr/>
          </a:p>
          <a:p>
            <a:pPr indent="0" lvl="0" marL="0" marR="0" rtl="0" algn="l">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158" name="Google Shape;158;p6"/>
          <p:cNvSpPr/>
          <p:nvPr/>
        </p:nvSpPr>
        <p:spPr>
          <a:xfrm>
            <a:off x="4974020" y="2569837"/>
            <a:ext cx="1839600" cy="1440000"/>
          </a:xfrm>
          <a:prstGeom prst="foldedCorner">
            <a:avLst>
              <a:gd fmla="val 16667" name="adj"/>
            </a:avLst>
          </a:prstGeom>
          <a:solidFill>
            <a:srgbClr val="0C1C2C"/>
          </a:solid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Hind Light"/>
                <a:ea typeface="Hind Light"/>
                <a:cs typeface="Hind Light"/>
                <a:sym typeface="Hind Light"/>
              </a:rPr>
              <a:t>Internet Concentration</a:t>
            </a:r>
            <a:endParaRPr/>
          </a:p>
          <a:p>
            <a:pPr indent="0" lvl="0" marL="0" marR="0" rtl="0" algn="l">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159" name="Google Shape;159;p6"/>
          <p:cNvSpPr/>
          <p:nvPr/>
        </p:nvSpPr>
        <p:spPr>
          <a:xfrm>
            <a:off x="9464022" y="2569837"/>
            <a:ext cx="1839600" cy="1440000"/>
          </a:xfrm>
          <a:prstGeom prst="foldedCorner">
            <a:avLst>
              <a:gd fmla="val 16667" name="adj"/>
            </a:avLst>
          </a:prstGeom>
          <a:solidFill>
            <a:srgbClr val="0C1C2C"/>
          </a:solid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Hind Light"/>
                <a:ea typeface="Hind Light"/>
                <a:cs typeface="Hind Light"/>
                <a:sym typeface="Hind Light"/>
              </a:rPr>
              <a:t>Internet Resilience</a:t>
            </a:r>
            <a:endParaRPr/>
          </a:p>
          <a:p>
            <a:pPr indent="0" lvl="0" marL="0" marR="0" rtl="0" algn="l">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160" name="Google Shape;160;p6"/>
          <p:cNvSpPr/>
          <p:nvPr/>
        </p:nvSpPr>
        <p:spPr>
          <a:xfrm>
            <a:off x="7219021" y="2569837"/>
            <a:ext cx="1839600" cy="1440000"/>
          </a:xfrm>
          <a:prstGeom prst="foldedCorner">
            <a:avLst>
              <a:gd fmla="val 16667" name="adj"/>
            </a:avLst>
          </a:prstGeom>
          <a:solidFill>
            <a:srgbClr val="0C1C2C"/>
          </a:solid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Hind Light"/>
                <a:ea typeface="Hind Light"/>
                <a:cs typeface="Hind Light"/>
                <a:sym typeface="Hind Light"/>
              </a:rPr>
              <a:t>Interconnectivity and content locality</a:t>
            </a:r>
            <a:endParaRPr/>
          </a:p>
          <a:p>
            <a:pPr indent="0" lvl="0" marL="0" marR="0" rtl="0" algn="l">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161" name="Google Shape;161;p6"/>
          <p:cNvSpPr txBox="1"/>
          <p:nvPr/>
        </p:nvSpPr>
        <p:spPr>
          <a:xfrm>
            <a:off x="487618" y="4350767"/>
            <a:ext cx="1836000" cy="147732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ind Light"/>
                <a:ea typeface="Hind Light"/>
                <a:cs typeface="Hind Light"/>
                <a:sym typeface="Hind Light"/>
              </a:rPr>
              <a:t>IPv6</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ind Light"/>
                <a:ea typeface="Hind Light"/>
                <a:cs typeface="Hind Light"/>
                <a:sym typeface="Hind Light"/>
              </a:rPr>
              <a:t>TLS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ind Light"/>
                <a:ea typeface="Hind Light"/>
                <a:cs typeface="Hind Light"/>
                <a:sym typeface="Hind Light"/>
              </a:rPr>
              <a:t>DNSSEC</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ind Light"/>
                <a:ea typeface="Hind Light"/>
                <a:cs typeface="Hind Light"/>
                <a:sym typeface="Hind Light"/>
              </a:rPr>
              <a:t>RPKI (ROA &amp; ROV)</a:t>
            </a:r>
            <a:endParaRPr/>
          </a:p>
        </p:txBody>
      </p:sp>
      <p:sp>
        <p:nvSpPr>
          <p:cNvPr id="162" name="Google Shape;162;p6"/>
          <p:cNvSpPr txBox="1"/>
          <p:nvPr/>
        </p:nvSpPr>
        <p:spPr>
          <a:xfrm>
            <a:off x="2713340" y="4350767"/>
            <a:ext cx="2130385" cy="147732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ind Light"/>
                <a:ea typeface="Hind Light"/>
                <a:cs typeface="Hind Light"/>
                <a:sym typeface="Hind Light"/>
              </a:rPr>
              <a:t>Artificial Internet shutdowns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ind Light"/>
                <a:ea typeface="Hind Light"/>
                <a:cs typeface="Hind Light"/>
                <a:sym typeface="Hind Light"/>
              </a:rPr>
              <a:t>Service blocking events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ind Light"/>
                <a:ea typeface="Hind Light"/>
                <a:cs typeface="Hind Light"/>
                <a:sym typeface="Hind Light"/>
              </a:rPr>
              <a:t>Economic loss</a:t>
            </a:r>
            <a:endParaRPr/>
          </a:p>
        </p:txBody>
      </p:sp>
      <p:sp>
        <p:nvSpPr>
          <p:cNvPr id="163" name="Google Shape;163;p6"/>
          <p:cNvSpPr txBox="1"/>
          <p:nvPr/>
        </p:nvSpPr>
        <p:spPr>
          <a:xfrm>
            <a:off x="4974020" y="4350767"/>
            <a:ext cx="1977148" cy="230832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ind Light"/>
                <a:ea typeface="Hind Light"/>
                <a:cs typeface="Hind Light"/>
                <a:sym typeface="Hind Light"/>
              </a:rPr>
              <a:t>Local ISPs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ind Light"/>
                <a:ea typeface="Hind Light"/>
                <a:cs typeface="Hind Light"/>
                <a:sym typeface="Hind Light"/>
              </a:rPr>
              <a:t>Upstream providers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ind Light"/>
                <a:ea typeface="Hind Light"/>
                <a:cs typeface="Hind Light"/>
                <a:sym typeface="Hind Light"/>
              </a:rPr>
              <a:t>Data centers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ind Light"/>
                <a:ea typeface="Hind Light"/>
                <a:cs typeface="Hind Light"/>
                <a:sym typeface="Hind Light"/>
              </a:rPr>
              <a:t>DNS servers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ind Light"/>
                <a:ea typeface="Hind Light"/>
                <a:cs typeface="Hind Light"/>
                <a:sym typeface="Hind Light"/>
              </a:rPr>
              <a:t>CDNs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ind Light"/>
                <a:ea typeface="Hind Light"/>
                <a:cs typeface="Hind Light"/>
                <a:sym typeface="Hind Light"/>
              </a:rPr>
              <a:t>SSL Certificates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ind Light"/>
                <a:ea typeface="Hind Light"/>
                <a:cs typeface="Hind Light"/>
                <a:sym typeface="Hind Light"/>
              </a:rPr>
              <a:t>Hosting</a:t>
            </a:r>
            <a:endParaRPr/>
          </a:p>
        </p:txBody>
      </p:sp>
      <p:sp>
        <p:nvSpPr>
          <p:cNvPr id="164" name="Google Shape;164;p6"/>
          <p:cNvSpPr txBox="1"/>
          <p:nvPr/>
        </p:nvSpPr>
        <p:spPr>
          <a:xfrm>
            <a:off x="7219021" y="4350767"/>
            <a:ext cx="1839600" cy="203132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ind Light"/>
                <a:ea typeface="Hind Light"/>
                <a:cs typeface="Hind Light"/>
                <a:sym typeface="Hind Light"/>
              </a:rPr>
              <a:t>IXPs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ind Light"/>
                <a:ea typeface="Hind Light"/>
                <a:cs typeface="Hind Light"/>
                <a:sym typeface="Hind Light"/>
              </a:rPr>
              <a:t>Data centers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ind Light"/>
                <a:ea typeface="Hind Light"/>
                <a:cs typeface="Hind Light"/>
                <a:sym typeface="Hind Light"/>
              </a:rPr>
              <a:t>Peering efficiency</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ind Light"/>
                <a:ea typeface="Hind Light"/>
                <a:cs typeface="Hind Light"/>
                <a:sym typeface="Hind Light"/>
              </a:rPr>
              <a:t>Locally cached content </a:t>
            </a:r>
            <a:endParaRPr/>
          </a:p>
        </p:txBody>
      </p:sp>
      <p:sp>
        <p:nvSpPr>
          <p:cNvPr id="165" name="Google Shape;165;p6"/>
          <p:cNvSpPr txBox="1"/>
          <p:nvPr/>
        </p:nvSpPr>
        <p:spPr>
          <a:xfrm>
            <a:off x="9469735" y="4350767"/>
            <a:ext cx="2130385" cy="120032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ind Light"/>
                <a:ea typeface="Hind Light"/>
                <a:cs typeface="Hind Light"/>
                <a:sym typeface="Hind Light"/>
              </a:rPr>
              <a:t>Infrastructure</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ind Light"/>
                <a:ea typeface="Hind Light"/>
                <a:cs typeface="Hind Light"/>
                <a:sym typeface="Hind Light"/>
              </a:rPr>
              <a:t>Performance</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ind Light"/>
                <a:ea typeface="Hind Light"/>
                <a:cs typeface="Hind Light"/>
                <a:sym typeface="Hind Light"/>
              </a:rPr>
              <a:t>Security</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Hind Light"/>
                <a:ea typeface="Hind Light"/>
                <a:cs typeface="Hind Light"/>
                <a:sym typeface="Hind Light"/>
              </a:rPr>
              <a:t>Market readiness</a:t>
            </a:r>
            <a:endParaRPr/>
          </a:p>
        </p:txBody>
      </p:sp>
      <p:pic>
        <p:nvPicPr>
          <p:cNvPr descr="A blue lines with arrows&#10;&#10;AI-generated content may be incorrect." id="166" name="Google Shape;166;p6"/>
          <p:cNvPicPr preferRelativeResize="0"/>
          <p:nvPr/>
        </p:nvPicPr>
        <p:blipFill rotWithShape="1">
          <a:blip r:embed="rId3">
            <a:alphaModFix/>
          </a:blip>
          <a:srcRect b="0" l="0" r="0" t="0"/>
          <a:stretch/>
        </p:blipFill>
        <p:spPr>
          <a:xfrm>
            <a:off x="9663822" y="1020982"/>
            <a:ext cx="1440000" cy="1440000"/>
          </a:xfrm>
          <a:prstGeom prst="rect">
            <a:avLst/>
          </a:prstGeom>
          <a:noFill/>
          <a:ln>
            <a:noFill/>
          </a:ln>
        </p:spPr>
      </p:pic>
      <p:pic>
        <p:nvPicPr>
          <p:cNvPr descr="A blue circle with black circles&#10;&#10;AI-generated content may be incorrect." id="167" name="Google Shape;167;p6"/>
          <p:cNvPicPr preferRelativeResize="0"/>
          <p:nvPr/>
        </p:nvPicPr>
        <p:blipFill rotWithShape="1">
          <a:blip r:embed="rId4">
            <a:alphaModFix/>
          </a:blip>
          <a:srcRect b="0" l="0" r="0" t="0"/>
          <a:stretch/>
        </p:blipFill>
        <p:spPr>
          <a:xfrm>
            <a:off x="7420307" y="1020982"/>
            <a:ext cx="1440000" cy="1440000"/>
          </a:xfrm>
          <a:prstGeom prst="rect">
            <a:avLst/>
          </a:prstGeom>
          <a:noFill/>
          <a:ln>
            <a:noFill/>
          </a:ln>
        </p:spPr>
      </p:pic>
      <p:pic>
        <p:nvPicPr>
          <p:cNvPr descr="A blue and black circle with a blue circle and a blue circle with a blue circle and a blue circle with a blue circle with a blue circle and a blue circle with a blue circle with a&#10;&#10;AI-generated content may be incorrect." id="168" name="Google Shape;168;p6"/>
          <p:cNvPicPr preferRelativeResize="0"/>
          <p:nvPr/>
        </p:nvPicPr>
        <p:blipFill rotWithShape="1">
          <a:blip r:embed="rId5">
            <a:alphaModFix/>
          </a:blip>
          <a:srcRect b="0" l="0" r="0" t="0"/>
          <a:stretch/>
        </p:blipFill>
        <p:spPr>
          <a:xfrm>
            <a:off x="5175306" y="1020982"/>
            <a:ext cx="1440000" cy="1440000"/>
          </a:xfrm>
          <a:prstGeom prst="rect">
            <a:avLst/>
          </a:prstGeom>
          <a:noFill/>
          <a:ln>
            <a:noFill/>
          </a:ln>
        </p:spPr>
      </p:pic>
      <p:pic>
        <p:nvPicPr>
          <p:cNvPr descr="A wifi symbol with a cross&#10;&#10;AI-generated content may be incorrect." id="169" name="Google Shape;169;p6"/>
          <p:cNvPicPr preferRelativeResize="0"/>
          <p:nvPr/>
        </p:nvPicPr>
        <p:blipFill rotWithShape="1">
          <a:blip r:embed="rId6">
            <a:alphaModFix/>
          </a:blip>
          <a:srcRect b="0" l="0" r="0" t="0"/>
          <a:stretch/>
        </p:blipFill>
        <p:spPr>
          <a:xfrm>
            <a:off x="2914663" y="1020982"/>
            <a:ext cx="1440000" cy="1440000"/>
          </a:xfrm>
          <a:prstGeom prst="rect">
            <a:avLst/>
          </a:prstGeom>
          <a:noFill/>
          <a:ln>
            <a:noFill/>
          </a:ln>
        </p:spPr>
      </p:pic>
      <p:pic>
        <p:nvPicPr>
          <p:cNvPr descr="A blue circle on a black background&#10;&#10;AI-generated content may be incorrect." id="170" name="Google Shape;170;p6"/>
          <p:cNvPicPr preferRelativeResize="0"/>
          <p:nvPr/>
        </p:nvPicPr>
        <p:blipFill rotWithShape="1">
          <a:blip r:embed="rId7">
            <a:alphaModFix/>
          </a:blip>
          <a:srcRect b="0" l="0" r="0" t="0"/>
          <a:stretch/>
        </p:blipFill>
        <p:spPr>
          <a:xfrm>
            <a:off x="685618" y="1020982"/>
            <a:ext cx="1440000" cy="144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7"/>
          <p:cNvSpPr txBox="1"/>
          <p:nvPr>
            <p:ph idx="12" type="sldNum"/>
          </p:nvPr>
        </p:nvSpPr>
        <p:spPr>
          <a:xfrm>
            <a:off x="8856920" y="6191770"/>
            <a:ext cx="2743200" cy="365125"/>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solidFill>
                <a:schemeClr val="dk1"/>
              </a:solidFill>
            </a:endParaRPr>
          </a:p>
        </p:txBody>
      </p:sp>
      <p:sp>
        <p:nvSpPr>
          <p:cNvPr id="177" name="Google Shape;177;p7"/>
          <p:cNvSpPr txBox="1"/>
          <p:nvPr>
            <p:ph idx="1" type="body"/>
          </p:nvPr>
        </p:nvSpPr>
        <p:spPr>
          <a:xfrm>
            <a:off x="548640" y="2259106"/>
            <a:ext cx="5995595" cy="3838799"/>
          </a:xfrm>
          <a:prstGeom prst="rect">
            <a:avLst/>
          </a:prstGeom>
          <a:noFill/>
          <a:ln>
            <a:noFill/>
          </a:ln>
        </p:spPr>
        <p:txBody>
          <a:bodyPr anchorCtr="0" anchor="t" bIns="45700" lIns="91425" spcFirstLastPara="1" rIns="91425" wrap="square" tIns="45700">
            <a:normAutofit/>
          </a:bodyPr>
          <a:lstStyle/>
          <a:p>
            <a:pPr indent="0" lvl="0" marL="0" rtl="0" algn="l">
              <a:lnSpc>
                <a:spcPct val="106000"/>
              </a:lnSpc>
              <a:spcBef>
                <a:spcPts val="0"/>
              </a:spcBef>
              <a:spcAft>
                <a:spcPts val="0"/>
              </a:spcAft>
              <a:buNone/>
            </a:pPr>
            <a:r>
              <a:rPr lang="en-US" sz="3200"/>
              <a:t>A resilient Internet connection maintains an acceptable level of service despite faults and challenges to normal operation.</a:t>
            </a:r>
            <a:endParaRPr/>
          </a:p>
        </p:txBody>
      </p:sp>
      <p:sp>
        <p:nvSpPr>
          <p:cNvPr id="178" name="Google Shape;178;p7"/>
          <p:cNvSpPr txBox="1"/>
          <p:nvPr>
            <p:ph type="title"/>
          </p:nvPr>
        </p:nvSpPr>
        <p:spPr>
          <a:xfrm>
            <a:off x="540771" y="566739"/>
            <a:ext cx="5564373" cy="563042"/>
          </a:xfrm>
          <a:prstGeom prst="rect">
            <a:avLst/>
          </a:prstGeom>
          <a:noFill/>
          <a:ln>
            <a:noFill/>
          </a:ln>
        </p:spPr>
        <p:txBody>
          <a:bodyPr anchorCtr="0" anchor="t" bIns="0" lIns="0" spcFirstLastPara="1" rIns="0" wrap="square" tIns="0">
            <a:noAutofit/>
          </a:bodyPr>
          <a:lstStyle/>
          <a:p>
            <a:pPr indent="0" lvl="0" marL="0" rtl="0" algn="l">
              <a:lnSpc>
                <a:spcPct val="106000"/>
              </a:lnSpc>
              <a:spcBef>
                <a:spcPts val="0"/>
              </a:spcBef>
              <a:spcAft>
                <a:spcPts val="0"/>
              </a:spcAft>
              <a:buNone/>
            </a:pPr>
            <a:r>
              <a:rPr lang="en-US"/>
              <a:t>Resilience</a:t>
            </a:r>
            <a:endParaRPr/>
          </a:p>
        </p:txBody>
      </p:sp>
      <p:pic>
        <p:nvPicPr>
          <p:cNvPr descr="A library with a sign&#10;&#10;Description automatically generated with medium confidence" id="179" name="Google Shape;179;p7"/>
          <p:cNvPicPr preferRelativeResize="0"/>
          <p:nvPr/>
        </p:nvPicPr>
        <p:blipFill rotWithShape="1">
          <a:blip r:embed="rId3">
            <a:alphaModFix/>
          </a:blip>
          <a:srcRect b="0" l="28981" r="0" t="0"/>
          <a:stretch/>
        </p:blipFill>
        <p:spPr>
          <a:xfrm>
            <a:off x="6795246" y="453502"/>
            <a:ext cx="7126343" cy="564440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8"/>
          <p:cNvSpPr txBox="1"/>
          <p:nvPr>
            <p:ph idx="12" type="sldNum"/>
          </p:nvPr>
        </p:nvSpPr>
        <p:spPr>
          <a:xfrm>
            <a:off x="8856920" y="6191770"/>
            <a:ext cx="2743200" cy="365125"/>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solidFill>
                <a:schemeClr val="dk1"/>
              </a:solidFill>
            </a:endParaRPr>
          </a:p>
        </p:txBody>
      </p:sp>
      <p:sp>
        <p:nvSpPr>
          <p:cNvPr id="186" name="Google Shape;186;p8"/>
          <p:cNvSpPr txBox="1"/>
          <p:nvPr>
            <p:ph type="title"/>
          </p:nvPr>
        </p:nvSpPr>
        <p:spPr>
          <a:xfrm>
            <a:off x="541338" y="566739"/>
            <a:ext cx="11109600" cy="563042"/>
          </a:xfrm>
          <a:prstGeom prst="rect">
            <a:avLst/>
          </a:prstGeom>
          <a:noFill/>
          <a:ln>
            <a:noFill/>
          </a:ln>
        </p:spPr>
        <p:txBody>
          <a:bodyPr anchorCtr="0" anchor="t" bIns="0" lIns="0" spcFirstLastPara="1" rIns="0" wrap="square" tIns="0">
            <a:noAutofit/>
          </a:bodyPr>
          <a:lstStyle/>
          <a:p>
            <a:pPr indent="0" lvl="0" marL="0" rtl="0" algn="l">
              <a:lnSpc>
                <a:spcPct val="106000"/>
              </a:lnSpc>
              <a:spcBef>
                <a:spcPts val="0"/>
              </a:spcBef>
              <a:spcAft>
                <a:spcPts val="0"/>
              </a:spcAft>
              <a:buNone/>
            </a:pPr>
            <a:r>
              <a:rPr lang="en-US"/>
              <a:t>Not if, but when</a:t>
            </a:r>
            <a:endParaRPr/>
          </a:p>
        </p:txBody>
      </p:sp>
      <p:pic>
        <p:nvPicPr>
          <p:cNvPr id="187" name="Google Shape;187;p8"/>
          <p:cNvPicPr preferRelativeResize="0"/>
          <p:nvPr/>
        </p:nvPicPr>
        <p:blipFill rotWithShape="1">
          <a:blip r:embed="rId3">
            <a:alphaModFix/>
          </a:blip>
          <a:srcRect b="1713" l="0" r="0" t="1553"/>
          <a:stretch/>
        </p:blipFill>
        <p:spPr>
          <a:xfrm>
            <a:off x="6032984" y="1958142"/>
            <a:ext cx="2813342" cy="3477362"/>
          </a:xfrm>
          <a:prstGeom prst="rect">
            <a:avLst/>
          </a:prstGeom>
          <a:noFill/>
          <a:ln>
            <a:noFill/>
          </a:ln>
        </p:spPr>
      </p:pic>
      <p:pic>
        <p:nvPicPr>
          <p:cNvPr id="188" name="Google Shape;188;p8"/>
          <p:cNvPicPr preferRelativeResize="0"/>
          <p:nvPr/>
        </p:nvPicPr>
        <p:blipFill rotWithShape="1">
          <a:blip r:embed="rId4">
            <a:alphaModFix/>
          </a:blip>
          <a:srcRect b="1904" l="0" r="0" t="0"/>
          <a:stretch/>
        </p:blipFill>
        <p:spPr>
          <a:xfrm>
            <a:off x="3299328" y="1958142"/>
            <a:ext cx="2592433" cy="3477362"/>
          </a:xfrm>
          <a:prstGeom prst="rect">
            <a:avLst/>
          </a:prstGeom>
          <a:noFill/>
          <a:ln>
            <a:noFill/>
          </a:ln>
        </p:spPr>
      </p:pic>
      <p:pic>
        <p:nvPicPr>
          <p:cNvPr id="189" name="Google Shape;189;p8"/>
          <p:cNvPicPr preferRelativeResize="0"/>
          <p:nvPr/>
        </p:nvPicPr>
        <p:blipFill rotWithShape="1">
          <a:blip r:embed="rId5">
            <a:alphaModFix/>
          </a:blip>
          <a:srcRect b="-416" l="0" r="0" t="-1"/>
          <a:stretch/>
        </p:blipFill>
        <p:spPr>
          <a:xfrm>
            <a:off x="682853" y="1958142"/>
            <a:ext cx="2475252" cy="3477362"/>
          </a:xfrm>
          <a:prstGeom prst="rect">
            <a:avLst/>
          </a:prstGeom>
          <a:noFill/>
          <a:ln>
            <a:noFill/>
          </a:ln>
        </p:spPr>
      </p:pic>
      <p:sp>
        <p:nvSpPr>
          <p:cNvPr id="190" name="Google Shape;190;p8"/>
          <p:cNvSpPr/>
          <p:nvPr/>
        </p:nvSpPr>
        <p:spPr>
          <a:xfrm>
            <a:off x="8987548" y="1958142"/>
            <a:ext cx="2485994" cy="3477362"/>
          </a:xfrm>
          <a:prstGeom prst="rect">
            <a:avLst/>
          </a:prstGeom>
          <a:solidFill>
            <a:srgbClr val="FFFFFF"/>
          </a:solidFill>
          <a:ln cap="flat" cmpd="sng" w="12700">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Hind Light"/>
              <a:ea typeface="Hind Light"/>
              <a:cs typeface="Hind Light"/>
              <a:sym typeface="Hind Light"/>
            </a:endParaRPr>
          </a:p>
        </p:txBody>
      </p:sp>
      <p:sp>
        <p:nvSpPr>
          <p:cNvPr id="191" name="Google Shape;191;p8"/>
          <p:cNvSpPr txBox="1"/>
          <p:nvPr/>
        </p:nvSpPr>
        <p:spPr>
          <a:xfrm>
            <a:off x="9533927" y="3429000"/>
            <a:ext cx="15733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2F4881"/>
                </a:solidFill>
                <a:latin typeface="Hind Medium"/>
                <a:ea typeface="Hind Medium"/>
                <a:cs typeface="Hind Medium"/>
                <a:sym typeface="Hind Medium"/>
              </a:rPr>
              <a:t>Who’s next?</a:t>
            </a:r>
            <a:endParaRPr/>
          </a:p>
        </p:txBody>
      </p:sp>
      <p:sp>
        <p:nvSpPr>
          <p:cNvPr id="192" name="Google Shape;192;p8"/>
          <p:cNvSpPr txBox="1"/>
          <p:nvPr/>
        </p:nvSpPr>
        <p:spPr>
          <a:xfrm>
            <a:off x="966714" y="5634318"/>
            <a:ext cx="19075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Hind Light"/>
                <a:ea typeface="Hind Light"/>
                <a:cs typeface="Hind Light"/>
                <a:sym typeface="Hind Light"/>
              </a:rPr>
              <a:t>Canada, July 2022</a:t>
            </a:r>
            <a:endParaRPr/>
          </a:p>
        </p:txBody>
      </p:sp>
      <p:sp>
        <p:nvSpPr>
          <p:cNvPr id="193" name="Google Shape;193;p8"/>
          <p:cNvSpPr txBox="1"/>
          <p:nvPr/>
        </p:nvSpPr>
        <p:spPr>
          <a:xfrm>
            <a:off x="3561097" y="5634318"/>
            <a:ext cx="21270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Hind Light"/>
                <a:ea typeface="Hind Light"/>
                <a:cs typeface="Hind Light"/>
                <a:sym typeface="Hind Light"/>
              </a:rPr>
              <a:t>Italy, February 2023</a:t>
            </a:r>
            <a:endParaRPr/>
          </a:p>
        </p:txBody>
      </p:sp>
      <p:sp>
        <p:nvSpPr>
          <p:cNvPr id="194" name="Google Shape;194;p8"/>
          <p:cNvSpPr txBox="1"/>
          <p:nvPr/>
        </p:nvSpPr>
        <p:spPr>
          <a:xfrm>
            <a:off x="6113720" y="5634318"/>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Hind Light"/>
                <a:ea typeface="Hind Light"/>
                <a:cs typeface="Hind Light"/>
                <a:sym typeface="Hind Light"/>
              </a:rPr>
              <a:t>Australia, November 2023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sp>
        <p:nvSpPr>
          <p:cNvPr id="200" name="Google Shape;200;p9"/>
          <p:cNvSpPr txBox="1"/>
          <p:nvPr>
            <p:ph idx="12" type="sldNum"/>
          </p:nvPr>
        </p:nvSpPr>
        <p:spPr>
          <a:xfrm>
            <a:off x="8856920" y="6191770"/>
            <a:ext cx="2743200" cy="365125"/>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solidFill>
                <a:schemeClr val="dk1"/>
              </a:solidFill>
            </a:endParaRPr>
          </a:p>
        </p:txBody>
      </p:sp>
      <p:sp>
        <p:nvSpPr>
          <p:cNvPr id="201" name="Google Shape;201;p9"/>
          <p:cNvSpPr txBox="1"/>
          <p:nvPr>
            <p:ph idx="1" type="body"/>
          </p:nvPr>
        </p:nvSpPr>
        <p:spPr>
          <a:xfrm>
            <a:off x="544133" y="1250168"/>
            <a:ext cx="8798316" cy="677985"/>
          </a:xfrm>
          <a:prstGeom prst="rect">
            <a:avLst/>
          </a:prstGeom>
          <a:noFill/>
          <a:ln>
            <a:noFill/>
          </a:ln>
        </p:spPr>
        <p:txBody>
          <a:bodyPr anchorCtr="0" anchor="t" bIns="45700" lIns="91425" spcFirstLastPara="1" rIns="91425" wrap="square" tIns="45700">
            <a:noAutofit/>
          </a:bodyPr>
          <a:lstStyle/>
          <a:p>
            <a:pPr indent="0" lvl="0" marL="0" rtl="0" algn="l">
              <a:lnSpc>
                <a:spcPct val="106000"/>
              </a:lnSpc>
              <a:spcBef>
                <a:spcPts val="0"/>
              </a:spcBef>
              <a:spcAft>
                <a:spcPts val="0"/>
              </a:spcAft>
              <a:buNone/>
            </a:pPr>
            <a:r>
              <a:rPr lang="en-US" sz="2000">
                <a:latin typeface="Arial"/>
                <a:ea typeface="Arial"/>
                <a:cs typeface="Arial"/>
                <a:sym typeface="Arial"/>
              </a:rPr>
              <a:t>The framework collates around 30 sets of public metric data that relate to </a:t>
            </a:r>
            <a:r>
              <a:rPr b="1" lang="en-US" sz="2000">
                <a:latin typeface="Arial"/>
                <a:ea typeface="Arial"/>
                <a:cs typeface="Arial"/>
                <a:sym typeface="Arial"/>
              </a:rPr>
              <a:t>four pillars</a:t>
            </a:r>
            <a:r>
              <a:rPr lang="en-US" sz="2000">
                <a:latin typeface="Arial"/>
                <a:ea typeface="Arial"/>
                <a:cs typeface="Arial"/>
                <a:sym typeface="Arial"/>
              </a:rPr>
              <a:t> of a resilient Internet:</a:t>
            </a:r>
            <a:endParaRPr/>
          </a:p>
        </p:txBody>
      </p:sp>
      <p:sp>
        <p:nvSpPr>
          <p:cNvPr id="202" name="Google Shape;202;p9"/>
          <p:cNvSpPr txBox="1"/>
          <p:nvPr>
            <p:ph type="title"/>
          </p:nvPr>
        </p:nvSpPr>
        <p:spPr>
          <a:xfrm>
            <a:off x="541338" y="566739"/>
            <a:ext cx="11109600" cy="563042"/>
          </a:xfrm>
          <a:prstGeom prst="rect">
            <a:avLst/>
          </a:prstGeom>
          <a:noFill/>
          <a:ln>
            <a:noFill/>
          </a:ln>
        </p:spPr>
        <p:txBody>
          <a:bodyPr anchorCtr="0" anchor="t" bIns="0" lIns="0" spcFirstLastPara="1" rIns="0" wrap="square" tIns="0">
            <a:noAutofit/>
          </a:bodyPr>
          <a:lstStyle/>
          <a:p>
            <a:pPr indent="0" lvl="0" marL="0" rtl="0" algn="l">
              <a:lnSpc>
                <a:spcPct val="106000"/>
              </a:lnSpc>
              <a:spcBef>
                <a:spcPts val="0"/>
              </a:spcBef>
              <a:spcAft>
                <a:spcPts val="0"/>
              </a:spcAft>
              <a:buNone/>
            </a:pPr>
            <a:r>
              <a:rPr lang="en-US"/>
              <a:t>The Internet Resiliency Index (IRI)</a:t>
            </a:r>
            <a:endParaRPr/>
          </a:p>
        </p:txBody>
      </p:sp>
      <p:sp>
        <p:nvSpPr>
          <p:cNvPr id="203" name="Google Shape;203;p9"/>
          <p:cNvSpPr/>
          <p:nvPr/>
        </p:nvSpPr>
        <p:spPr>
          <a:xfrm>
            <a:off x="541338" y="2063262"/>
            <a:ext cx="2028091" cy="3654667"/>
          </a:xfrm>
          <a:prstGeom prst="rect">
            <a:avLst/>
          </a:prstGeom>
          <a:solidFill>
            <a:srgbClr val="3A82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Hind Light"/>
              <a:ea typeface="Hind Light"/>
              <a:cs typeface="Hind Light"/>
              <a:sym typeface="Hind Light"/>
            </a:endParaRPr>
          </a:p>
          <a:p>
            <a:pPr indent="0" lvl="0" marL="0" marR="0" rtl="0" algn="ctr">
              <a:spcBef>
                <a:spcPts val="0"/>
              </a:spcBef>
              <a:spcAft>
                <a:spcPts val="0"/>
              </a:spcAft>
              <a:buNone/>
            </a:pPr>
            <a:r>
              <a:rPr b="1" lang="en-US" sz="1800">
                <a:solidFill>
                  <a:schemeClr val="lt1"/>
                </a:solidFill>
                <a:latin typeface="Hind Light"/>
                <a:ea typeface="Hind Light"/>
                <a:cs typeface="Hind Light"/>
                <a:sym typeface="Hind Light"/>
              </a:rPr>
              <a:t>Infrastructure</a:t>
            </a:r>
            <a:endParaRPr sz="1800">
              <a:solidFill>
                <a:schemeClr val="lt1"/>
              </a:solidFill>
              <a:latin typeface="Hind Light"/>
              <a:ea typeface="Hind Light"/>
              <a:cs typeface="Hind Light"/>
              <a:sym typeface="Hind Light"/>
            </a:endParaRPr>
          </a:p>
          <a:p>
            <a:pPr indent="0" lvl="0" marL="0" marR="0" rtl="0" algn="ctr">
              <a:spcBef>
                <a:spcPts val="0"/>
              </a:spcBef>
              <a:spcAft>
                <a:spcPts val="0"/>
              </a:spcAft>
              <a:buNone/>
            </a:pPr>
            <a:r>
              <a:t/>
            </a:r>
            <a:endParaRPr b="1" sz="1800">
              <a:solidFill>
                <a:schemeClr val="lt1"/>
              </a:solidFill>
              <a:latin typeface="Hind Light"/>
              <a:ea typeface="Hind Light"/>
              <a:cs typeface="Hind Light"/>
              <a:sym typeface="Hind Light"/>
            </a:endParaRPr>
          </a:p>
          <a:p>
            <a:pPr indent="0" lvl="0" marL="0" marR="0" rtl="0" algn="ctr">
              <a:spcBef>
                <a:spcPts val="0"/>
              </a:spcBef>
              <a:spcAft>
                <a:spcPts val="0"/>
              </a:spcAft>
              <a:buNone/>
            </a:pPr>
            <a:r>
              <a:t/>
            </a:r>
            <a:endParaRPr b="1" sz="1800">
              <a:solidFill>
                <a:schemeClr val="lt1"/>
              </a:solidFill>
              <a:latin typeface="Hind Light"/>
              <a:ea typeface="Hind Light"/>
              <a:cs typeface="Hind Light"/>
              <a:sym typeface="Hind Light"/>
            </a:endParaRPr>
          </a:p>
          <a:p>
            <a:pPr indent="0" lvl="0" marL="0" marR="0" rtl="0" algn="ctr">
              <a:spcBef>
                <a:spcPts val="0"/>
              </a:spcBef>
              <a:spcAft>
                <a:spcPts val="0"/>
              </a:spcAft>
              <a:buNone/>
            </a:pPr>
            <a:r>
              <a:t/>
            </a:r>
            <a:endParaRPr b="1" sz="1800">
              <a:solidFill>
                <a:schemeClr val="lt1"/>
              </a:solidFill>
              <a:latin typeface="Hind Light"/>
              <a:ea typeface="Hind Light"/>
              <a:cs typeface="Hind Light"/>
              <a:sym typeface="Hind Light"/>
            </a:endParaRPr>
          </a:p>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a:p>
            <a:pPr indent="0" lvl="0" marL="0" marR="0" rtl="0" algn="ctr">
              <a:spcBef>
                <a:spcPts val="0"/>
              </a:spcBef>
              <a:spcAft>
                <a:spcPts val="0"/>
              </a:spcAft>
              <a:buNone/>
            </a:pPr>
            <a:r>
              <a:rPr lang="en-US" sz="1600">
                <a:solidFill>
                  <a:schemeClr val="lt1"/>
                </a:solidFill>
                <a:latin typeface="Arial"/>
                <a:ea typeface="Arial"/>
                <a:cs typeface="Arial"/>
                <a:sym typeface="Arial"/>
              </a:rPr>
              <a:t>The existence and availability of physical infrastructure that provides Internet</a:t>
            </a:r>
            <a:br>
              <a:rPr lang="en-US" sz="1600">
                <a:solidFill>
                  <a:schemeClr val="lt1"/>
                </a:solidFill>
                <a:latin typeface="Arial"/>
                <a:ea typeface="Arial"/>
                <a:cs typeface="Arial"/>
                <a:sym typeface="Arial"/>
              </a:rPr>
            </a:br>
            <a:r>
              <a:rPr lang="en-US" sz="1600">
                <a:solidFill>
                  <a:schemeClr val="lt1"/>
                </a:solidFill>
                <a:latin typeface="Arial"/>
                <a:ea typeface="Arial"/>
                <a:cs typeface="Arial"/>
                <a:sym typeface="Arial"/>
              </a:rPr>
              <a:t>connectivity.</a:t>
            </a:r>
            <a:endParaRPr sz="1600">
              <a:solidFill>
                <a:schemeClr val="lt1"/>
              </a:solidFill>
              <a:latin typeface="Hind Light"/>
              <a:ea typeface="Hind Light"/>
              <a:cs typeface="Hind Light"/>
              <a:sym typeface="Hind Light"/>
            </a:endParaRPr>
          </a:p>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204" name="Google Shape;204;p9"/>
          <p:cNvSpPr/>
          <p:nvPr/>
        </p:nvSpPr>
        <p:spPr>
          <a:xfrm>
            <a:off x="2799011" y="2063262"/>
            <a:ext cx="2028091" cy="3654667"/>
          </a:xfrm>
          <a:prstGeom prst="rect">
            <a:avLst/>
          </a:prstGeom>
          <a:solidFill>
            <a:srgbClr val="3EB3A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Hind Light"/>
              <a:ea typeface="Hind Light"/>
              <a:cs typeface="Hind Light"/>
              <a:sym typeface="Hind Light"/>
            </a:endParaRPr>
          </a:p>
          <a:p>
            <a:pPr indent="0" lvl="0" marL="0" marR="0" rtl="0" algn="ctr">
              <a:spcBef>
                <a:spcPts val="0"/>
              </a:spcBef>
              <a:spcAft>
                <a:spcPts val="0"/>
              </a:spcAft>
              <a:buNone/>
            </a:pPr>
            <a:r>
              <a:rPr b="1" lang="en-US" sz="1800">
                <a:solidFill>
                  <a:schemeClr val="lt1"/>
                </a:solidFill>
                <a:latin typeface="Hind Light"/>
                <a:ea typeface="Hind Light"/>
                <a:cs typeface="Hind Light"/>
                <a:sym typeface="Hind Light"/>
              </a:rPr>
              <a:t>Performance</a:t>
            </a:r>
            <a:endParaRPr sz="1800">
              <a:solidFill>
                <a:schemeClr val="lt1"/>
              </a:solidFill>
              <a:latin typeface="Hind Light"/>
              <a:ea typeface="Hind Light"/>
              <a:cs typeface="Hind Light"/>
              <a:sym typeface="Hind Light"/>
            </a:endParaRPr>
          </a:p>
          <a:p>
            <a:pPr indent="0" lvl="0" marL="0" marR="0" rtl="0" algn="ctr">
              <a:spcBef>
                <a:spcPts val="0"/>
              </a:spcBef>
              <a:spcAft>
                <a:spcPts val="0"/>
              </a:spcAft>
              <a:buNone/>
            </a:pPr>
            <a:r>
              <a:t/>
            </a:r>
            <a:endParaRPr b="1" sz="1800">
              <a:solidFill>
                <a:schemeClr val="lt1"/>
              </a:solidFill>
              <a:latin typeface="Hind Light"/>
              <a:ea typeface="Hind Light"/>
              <a:cs typeface="Hind Light"/>
              <a:sym typeface="Hind Light"/>
            </a:endParaRPr>
          </a:p>
          <a:p>
            <a:pPr indent="0" lvl="0" marL="0" marR="0" rtl="0" algn="ctr">
              <a:spcBef>
                <a:spcPts val="0"/>
              </a:spcBef>
              <a:spcAft>
                <a:spcPts val="0"/>
              </a:spcAft>
              <a:buNone/>
            </a:pPr>
            <a:r>
              <a:t/>
            </a:r>
            <a:endParaRPr b="1" sz="1800">
              <a:solidFill>
                <a:schemeClr val="lt1"/>
              </a:solidFill>
              <a:latin typeface="Hind Light"/>
              <a:ea typeface="Hind Light"/>
              <a:cs typeface="Hind Light"/>
              <a:sym typeface="Hind Light"/>
            </a:endParaRPr>
          </a:p>
          <a:p>
            <a:pPr indent="0" lvl="0" marL="0" marR="0" rtl="0" algn="ctr">
              <a:spcBef>
                <a:spcPts val="0"/>
              </a:spcBef>
              <a:spcAft>
                <a:spcPts val="0"/>
              </a:spcAft>
              <a:buNone/>
            </a:pPr>
            <a:r>
              <a:t/>
            </a:r>
            <a:endParaRPr b="1" sz="1800">
              <a:solidFill>
                <a:schemeClr val="lt1"/>
              </a:solidFill>
              <a:latin typeface="Hind Light"/>
              <a:ea typeface="Hind Light"/>
              <a:cs typeface="Hind Light"/>
              <a:sym typeface="Hind Light"/>
            </a:endParaRPr>
          </a:p>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a:p>
            <a:pPr indent="0" lvl="0" marL="0" marR="0" rtl="0" algn="ctr">
              <a:spcBef>
                <a:spcPts val="0"/>
              </a:spcBef>
              <a:spcAft>
                <a:spcPts val="0"/>
              </a:spcAft>
              <a:buNone/>
            </a:pPr>
            <a:r>
              <a:rPr lang="en-US" sz="1600">
                <a:solidFill>
                  <a:schemeClr val="lt1"/>
                </a:solidFill>
                <a:latin typeface="Arial"/>
                <a:ea typeface="Arial"/>
                <a:cs typeface="Arial"/>
                <a:sym typeface="Arial"/>
              </a:rPr>
              <a:t>The ability of the network to provide end-users with seamless and reliable access to Internet services.</a:t>
            </a:r>
            <a:endParaRPr sz="1600">
              <a:solidFill>
                <a:schemeClr val="lt1"/>
              </a:solidFill>
              <a:latin typeface="Hind Light"/>
              <a:ea typeface="Hind Light"/>
              <a:cs typeface="Hind Light"/>
              <a:sym typeface="Hind Light"/>
            </a:endParaRPr>
          </a:p>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205" name="Google Shape;205;p9"/>
          <p:cNvSpPr/>
          <p:nvPr/>
        </p:nvSpPr>
        <p:spPr>
          <a:xfrm>
            <a:off x="5056684" y="2063262"/>
            <a:ext cx="2028091" cy="3654667"/>
          </a:xfrm>
          <a:prstGeom prst="rect">
            <a:avLst/>
          </a:prstGeom>
          <a:solidFill>
            <a:srgbClr val="EECA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Hind Light"/>
              <a:ea typeface="Hind Light"/>
              <a:cs typeface="Hind Light"/>
              <a:sym typeface="Hind Light"/>
            </a:endParaRPr>
          </a:p>
          <a:p>
            <a:pPr indent="0" lvl="0" marL="0" marR="0" rtl="0" algn="ctr">
              <a:spcBef>
                <a:spcPts val="0"/>
              </a:spcBef>
              <a:spcAft>
                <a:spcPts val="0"/>
              </a:spcAft>
              <a:buNone/>
            </a:pPr>
            <a:r>
              <a:rPr b="1" lang="en-US" sz="1800">
                <a:solidFill>
                  <a:schemeClr val="dk1"/>
                </a:solidFill>
                <a:latin typeface="Hind Light"/>
                <a:ea typeface="Hind Light"/>
                <a:cs typeface="Hind Light"/>
                <a:sym typeface="Hind Light"/>
              </a:rPr>
              <a:t>Security</a:t>
            </a:r>
            <a:endParaRPr sz="1800">
              <a:solidFill>
                <a:schemeClr val="dk1"/>
              </a:solidFill>
              <a:latin typeface="Hind Light"/>
              <a:ea typeface="Hind Light"/>
              <a:cs typeface="Hind Light"/>
              <a:sym typeface="Hind Light"/>
            </a:endParaRPr>
          </a:p>
          <a:p>
            <a:pPr indent="0" lvl="0" marL="0" marR="0" rtl="0" algn="ctr">
              <a:spcBef>
                <a:spcPts val="0"/>
              </a:spcBef>
              <a:spcAft>
                <a:spcPts val="0"/>
              </a:spcAft>
              <a:buNone/>
            </a:pPr>
            <a:r>
              <a:t/>
            </a:r>
            <a:endParaRPr sz="1800">
              <a:solidFill>
                <a:schemeClr val="dk1"/>
              </a:solidFill>
              <a:latin typeface="Hind Light"/>
              <a:ea typeface="Hind Light"/>
              <a:cs typeface="Hind Light"/>
              <a:sym typeface="Hind Light"/>
            </a:endParaRPr>
          </a:p>
          <a:p>
            <a:pPr indent="0" lvl="0" marL="0" marR="0" rtl="0" algn="ctr">
              <a:spcBef>
                <a:spcPts val="0"/>
              </a:spcBef>
              <a:spcAft>
                <a:spcPts val="0"/>
              </a:spcAft>
              <a:buNone/>
            </a:pPr>
            <a:r>
              <a:rPr lang="en-US" sz="1600">
                <a:solidFill>
                  <a:schemeClr val="dk1"/>
                </a:solidFill>
                <a:latin typeface="Arial"/>
                <a:ea typeface="Arial"/>
                <a:cs typeface="Arial"/>
                <a:sym typeface="Arial"/>
              </a:rPr>
              <a:t>The ability of the network to resist intentional or unintentional disruptions through the adoption of security technologies and best practices.</a:t>
            </a:r>
            <a:endParaRPr sz="1600">
              <a:solidFill>
                <a:schemeClr val="dk1"/>
              </a:solidFill>
              <a:latin typeface="Hind Light"/>
              <a:ea typeface="Hind Light"/>
              <a:cs typeface="Hind Light"/>
              <a:sym typeface="Hind Light"/>
            </a:endParaRPr>
          </a:p>
          <a:p>
            <a:pPr indent="0" lvl="0" marL="0" marR="0" rtl="0" algn="ctr">
              <a:spcBef>
                <a:spcPts val="0"/>
              </a:spcBef>
              <a:spcAft>
                <a:spcPts val="0"/>
              </a:spcAft>
              <a:buNone/>
            </a:pPr>
            <a:r>
              <a:t/>
            </a:r>
            <a:endParaRPr sz="1800">
              <a:solidFill>
                <a:schemeClr val="dk1"/>
              </a:solidFill>
              <a:latin typeface="Hind Light"/>
              <a:ea typeface="Hind Light"/>
              <a:cs typeface="Hind Light"/>
              <a:sym typeface="Hind Light"/>
            </a:endParaRPr>
          </a:p>
        </p:txBody>
      </p:sp>
      <p:sp>
        <p:nvSpPr>
          <p:cNvPr id="206" name="Google Shape;206;p9"/>
          <p:cNvSpPr/>
          <p:nvPr/>
        </p:nvSpPr>
        <p:spPr>
          <a:xfrm>
            <a:off x="7314357" y="2063262"/>
            <a:ext cx="2028091" cy="3654667"/>
          </a:xfrm>
          <a:prstGeom prst="rect">
            <a:avLst/>
          </a:prstGeom>
          <a:solidFill>
            <a:srgbClr val="7E24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Hind Light"/>
              <a:ea typeface="Hind Light"/>
              <a:cs typeface="Hind Light"/>
              <a:sym typeface="Hind Light"/>
            </a:endParaRPr>
          </a:p>
          <a:p>
            <a:pPr indent="0" lvl="0" marL="0" marR="0" rtl="0" algn="ctr">
              <a:spcBef>
                <a:spcPts val="0"/>
              </a:spcBef>
              <a:spcAft>
                <a:spcPts val="0"/>
              </a:spcAft>
              <a:buNone/>
            </a:pPr>
            <a:r>
              <a:rPr b="1" lang="en-US" sz="1800">
                <a:solidFill>
                  <a:schemeClr val="lt1"/>
                </a:solidFill>
                <a:latin typeface="Hind Light"/>
                <a:ea typeface="Hind Light"/>
                <a:cs typeface="Hind Light"/>
                <a:sym typeface="Hind Light"/>
              </a:rPr>
              <a:t>Market Readiness</a:t>
            </a:r>
            <a:endParaRPr sz="1800">
              <a:solidFill>
                <a:schemeClr val="lt1"/>
              </a:solidFill>
              <a:latin typeface="Hind Light"/>
              <a:ea typeface="Hind Light"/>
              <a:cs typeface="Hind Light"/>
              <a:sym typeface="Hind Light"/>
            </a:endParaRPr>
          </a:p>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a:p>
            <a:pPr indent="0" lvl="0" marL="0" marR="0" rtl="0" algn="ctr">
              <a:spcBef>
                <a:spcPts val="0"/>
              </a:spcBef>
              <a:spcAft>
                <a:spcPts val="0"/>
              </a:spcAft>
              <a:buNone/>
            </a:pPr>
            <a:r>
              <a:rPr lang="en-US" sz="1600">
                <a:solidFill>
                  <a:schemeClr val="lt1"/>
                </a:solidFill>
                <a:latin typeface="Arial"/>
                <a:ea typeface="Arial"/>
                <a:cs typeface="Arial"/>
                <a:sym typeface="Arial"/>
              </a:rPr>
              <a:t>The ability of the market to self-regulate and provide affordable prices to</a:t>
            </a:r>
            <a:br>
              <a:rPr lang="en-US" sz="1600">
                <a:solidFill>
                  <a:schemeClr val="lt1"/>
                </a:solidFill>
                <a:latin typeface="Arial"/>
                <a:ea typeface="Arial"/>
                <a:cs typeface="Arial"/>
                <a:sym typeface="Arial"/>
              </a:rPr>
            </a:br>
            <a:r>
              <a:rPr lang="en-US" sz="1600">
                <a:solidFill>
                  <a:schemeClr val="lt1"/>
                </a:solidFill>
                <a:latin typeface="Arial"/>
                <a:ea typeface="Arial"/>
                <a:cs typeface="Arial"/>
                <a:sym typeface="Arial"/>
              </a:rPr>
              <a:t>end-users by maintaining a diverse and competitive market.</a:t>
            </a:r>
            <a:endParaRPr sz="1600">
              <a:solidFill>
                <a:schemeClr val="lt1"/>
              </a:solidFill>
              <a:latin typeface="Hind Light"/>
              <a:ea typeface="Hind Light"/>
              <a:cs typeface="Hind Light"/>
              <a:sym typeface="Hind Light"/>
            </a:endParaRPr>
          </a:p>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p:txBody>
      </p:sp>
      <p:sp>
        <p:nvSpPr>
          <p:cNvPr id="207" name="Google Shape;207;p9"/>
          <p:cNvSpPr txBox="1"/>
          <p:nvPr/>
        </p:nvSpPr>
        <p:spPr>
          <a:xfrm>
            <a:off x="6289966" y="5967352"/>
            <a:ext cx="610496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strike="noStrike">
                <a:solidFill>
                  <a:srgbClr val="3A82E5"/>
                </a:solidFill>
                <a:latin typeface="Arial"/>
                <a:ea typeface="Arial"/>
                <a:cs typeface="Arial"/>
                <a:sym typeface="Arial"/>
              </a:rPr>
              <a:t>pulse.internetsociety.org/resilience</a:t>
            </a:r>
            <a:r>
              <a:rPr b="0" i="0" lang="en-US" sz="2400">
                <a:solidFill>
                  <a:srgbClr val="3A82E5"/>
                </a:solidFill>
                <a:latin typeface="Arial"/>
                <a:ea typeface="Arial"/>
                <a:cs typeface="Arial"/>
                <a:sym typeface="Arial"/>
              </a:rPr>
              <a:t>​</a:t>
            </a:r>
            <a:endParaRPr b="0" i="0" sz="2400">
              <a:solidFill>
                <a:schemeClr val="dk1"/>
              </a:solidFill>
              <a:latin typeface="Arial"/>
              <a:ea typeface="Arial"/>
              <a:cs typeface="Arial"/>
              <a:sym typeface="Arial"/>
            </a:endParaRPr>
          </a:p>
        </p:txBody>
      </p:sp>
      <p:sp>
        <p:nvSpPr>
          <p:cNvPr id="208" name="Google Shape;208;p9"/>
          <p:cNvSpPr/>
          <p:nvPr/>
        </p:nvSpPr>
        <p:spPr>
          <a:xfrm>
            <a:off x="9572029" y="2082112"/>
            <a:ext cx="2028091" cy="3654667"/>
          </a:xfrm>
          <a:prstGeom prst="rect">
            <a:avLst/>
          </a:prstGeom>
          <a:noFill/>
          <a:ln cap="flat" cmpd="sng" w="28575">
            <a:solidFill>
              <a:srgbClr val="00B05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Hind Light"/>
              <a:ea typeface="Hind Light"/>
              <a:cs typeface="Hind Light"/>
              <a:sym typeface="Hind Light"/>
            </a:endParaRPr>
          </a:p>
          <a:p>
            <a:pPr indent="0" lvl="0" marL="0" marR="0" rtl="0" algn="ctr">
              <a:spcBef>
                <a:spcPts val="0"/>
              </a:spcBef>
              <a:spcAft>
                <a:spcPts val="0"/>
              </a:spcAft>
              <a:buNone/>
            </a:pPr>
            <a:r>
              <a:rPr b="1" lang="en-US" sz="1800">
                <a:solidFill>
                  <a:schemeClr val="dk1"/>
                </a:solidFill>
                <a:latin typeface="Hind Light"/>
                <a:ea typeface="Hind Light"/>
                <a:cs typeface="Hind Light"/>
                <a:sym typeface="Hind Light"/>
              </a:rPr>
              <a:t>Environmental/ Disaster [TBC]</a:t>
            </a:r>
            <a:endParaRPr sz="1800">
              <a:solidFill>
                <a:schemeClr val="dk1"/>
              </a:solidFill>
              <a:latin typeface="Hind Light"/>
              <a:ea typeface="Hind Light"/>
              <a:cs typeface="Hind Light"/>
              <a:sym typeface="Hind Light"/>
            </a:endParaRPr>
          </a:p>
          <a:p>
            <a:pPr indent="0" lvl="0" marL="0" marR="0" rtl="0" algn="ctr">
              <a:spcBef>
                <a:spcPts val="0"/>
              </a:spcBef>
              <a:spcAft>
                <a:spcPts val="0"/>
              </a:spcAft>
              <a:buNone/>
            </a:pPr>
            <a:r>
              <a:t/>
            </a:r>
            <a:endParaRPr sz="1800">
              <a:solidFill>
                <a:schemeClr val="dk1"/>
              </a:solidFill>
              <a:latin typeface="Hind Light"/>
              <a:ea typeface="Hind Light"/>
              <a:cs typeface="Hind Light"/>
              <a:sym typeface="Hind Light"/>
            </a:endParaRPr>
          </a:p>
          <a:p>
            <a:pPr indent="0" lvl="0" marL="0" marR="0" rtl="0" algn="ctr">
              <a:spcBef>
                <a:spcPts val="0"/>
              </a:spcBef>
              <a:spcAft>
                <a:spcPts val="0"/>
              </a:spcAft>
              <a:buNone/>
            </a:pPr>
            <a:r>
              <a:t/>
            </a:r>
            <a:endParaRPr sz="1800">
              <a:solidFill>
                <a:schemeClr val="dk1"/>
              </a:solidFill>
              <a:latin typeface="Hind Light"/>
              <a:ea typeface="Hind Light"/>
              <a:cs typeface="Hind Light"/>
              <a:sym typeface="Hind Light"/>
            </a:endParaRPr>
          </a:p>
          <a:p>
            <a:pPr indent="0" lvl="0" marL="0" marR="0" rtl="0" algn="ctr">
              <a:spcBef>
                <a:spcPts val="0"/>
              </a:spcBef>
              <a:spcAft>
                <a:spcPts val="0"/>
              </a:spcAft>
              <a:buNone/>
            </a:pPr>
            <a:r>
              <a:t/>
            </a:r>
            <a:endParaRPr sz="1800">
              <a:solidFill>
                <a:schemeClr val="dk1"/>
              </a:solidFill>
              <a:latin typeface="Hind Light"/>
              <a:ea typeface="Hind Light"/>
              <a:cs typeface="Hind Light"/>
              <a:sym typeface="Hind Light"/>
            </a:endParaRPr>
          </a:p>
          <a:p>
            <a:pPr indent="0" lvl="0" marL="0" marR="0" rtl="0" algn="ctr">
              <a:spcBef>
                <a:spcPts val="0"/>
              </a:spcBef>
              <a:spcAft>
                <a:spcPts val="0"/>
              </a:spcAft>
              <a:buNone/>
            </a:pPr>
            <a:r>
              <a:rPr lang="en-US" sz="1600">
                <a:solidFill>
                  <a:schemeClr val="dk1"/>
                </a:solidFill>
                <a:latin typeface="Arial"/>
                <a:ea typeface="Arial"/>
                <a:cs typeface="Arial"/>
                <a:sym typeface="Arial"/>
              </a:rPr>
              <a:t>The infrastructure and energy redundancy in place to offset climate change and disaster scenarios.</a:t>
            </a:r>
            <a:endParaRPr sz="1600">
              <a:solidFill>
                <a:schemeClr val="lt1"/>
              </a:solidFill>
              <a:latin typeface="Hind Light"/>
              <a:ea typeface="Hind Light"/>
              <a:cs typeface="Hind Light"/>
              <a:sym typeface="Hind Light"/>
            </a:endParaRPr>
          </a:p>
          <a:p>
            <a:pPr indent="0" lvl="0" marL="0" marR="0" rtl="0" algn="ctr">
              <a:spcBef>
                <a:spcPts val="0"/>
              </a:spcBef>
              <a:spcAft>
                <a:spcPts val="0"/>
              </a:spcAft>
              <a:buNone/>
            </a:pPr>
            <a:r>
              <a:t/>
            </a:r>
            <a:endParaRPr sz="1800">
              <a:solidFill>
                <a:schemeClr val="lt1"/>
              </a:solidFill>
              <a:latin typeface="Hind Light"/>
              <a:ea typeface="Hind Light"/>
              <a:cs typeface="Hind Light"/>
              <a:sym typeface="Hind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2022 ISOC">
  <a:themeElements>
    <a:clrScheme name="01-ISOC-Blue">
      <a:dk1>
        <a:srgbClr val="0C1C2C"/>
      </a:dk1>
      <a:lt1>
        <a:srgbClr val="EEF2EC"/>
      </a:lt1>
      <a:dk2>
        <a:srgbClr val="3A82E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2023-03-24T06:11:07Z</dcterms:created>
  <dc:creator>Olaf Kolkman</dc:creator>
</cp:coreProperties>
</file>