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5"/>
    <p:sldMasterId id="2147483691" r:id="rId6"/>
    <p:sldMasterId id="214748369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5143500" cx="9144000"/>
  <p:notesSz cx="6858000" cy="9144000"/>
  <p:embeddedFontLst>
    <p:embeddedFont>
      <p:font typeface="Fira Sans ExtraLight"/>
      <p:regular r:id="rId19"/>
      <p:bold r:id="rId20"/>
      <p:italic r:id="rId21"/>
      <p:boldItalic r:id="rId22"/>
    </p:embeddedFont>
    <p:embeddedFont>
      <p:font typeface="Roboto"/>
      <p:regular r:id="rId23"/>
      <p:bold r:id="rId24"/>
      <p:italic r:id="rId25"/>
      <p:boldItalic r:id="rId26"/>
    </p:embeddedFont>
    <p:embeddedFont>
      <p:font typeface="Roboto Medium"/>
      <p:regular r:id="rId27"/>
      <p:bold r:id="rId28"/>
      <p:italic r:id="rId29"/>
      <p:boldItalic r:id="rId30"/>
    </p:embeddedFont>
    <p:embeddedFont>
      <p:font typeface="Fira Sans"/>
      <p:regular r:id="rId31"/>
      <p:bold r:id="rId32"/>
      <p:italic r:id="rId33"/>
      <p:boldItalic r:id="rId34"/>
    </p:embeddedFont>
    <p:embeddedFont>
      <p:font typeface="Roboto Light"/>
      <p:regular r:id="rId35"/>
      <p:bold r:id="rId36"/>
      <p:italic r:id="rId37"/>
      <p:boldItalic r:id="rId38"/>
    </p:embeddedFont>
    <p:embeddedFont>
      <p:font typeface="Helvetica Neue"/>
      <p:regular r:id="rId39"/>
      <p:bold r:id="rId40"/>
      <p:italic r:id="rId41"/>
      <p:boldItalic r:id="rId42"/>
    </p:embeddedFont>
    <p:embeddedFont>
      <p:font typeface="Nunito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545336-C8CF-4379-A0AD-6B0BB9864BBB}">
  <a:tblStyle styleId="{08545336-C8CF-4379-A0AD-6B0BB9864BB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font" Target="fonts/FiraSansExtraLight-bold.fntdata"/><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font" Target="fonts/FiraSansExtraLight-boldItalic.fntdata"/><Relationship Id="rId44" Type="http://schemas.openxmlformats.org/officeDocument/2006/relationships/font" Target="fonts/NunitoLight-bold.fntdata"/><Relationship Id="rId21" Type="http://schemas.openxmlformats.org/officeDocument/2006/relationships/font" Target="fonts/FiraSansExtraLight-italic.fntdata"/><Relationship Id="rId43" Type="http://schemas.openxmlformats.org/officeDocument/2006/relationships/font" Target="fonts/NunitoLight-regular.fntdata"/><Relationship Id="rId24" Type="http://schemas.openxmlformats.org/officeDocument/2006/relationships/font" Target="fonts/Roboto-bold.fntdata"/><Relationship Id="rId46" Type="http://schemas.openxmlformats.org/officeDocument/2006/relationships/font" Target="fonts/NunitoLight-boldItalic.fntdata"/><Relationship Id="rId23" Type="http://schemas.openxmlformats.org/officeDocument/2006/relationships/font" Target="fonts/Roboto-regular.fntdata"/><Relationship Id="rId45" Type="http://schemas.openxmlformats.org/officeDocument/2006/relationships/font" Target="fonts/Nunito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RobotoMedium-bold.fntdata"/><Relationship Id="rId27" Type="http://schemas.openxmlformats.org/officeDocument/2006/relationships/font" Target="fonts/RobotoMedium-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Medium-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FiraSans-regular.fntdata"/><Relationship Id="rId30" Type="http://schemas.openxmlformats.org/officeDocument/2006/relationships/font" Target="fonts/RobotoMedium-boldItalic.fntdata"/><Relationship Id="rId11" Type="http://schemas.openxmlformats.org/officeDocument/2006/relationships/slide" Target="slides/slide3.xml"/><Relationship Id="rId33" Type="http://schemas.openxmlformats.org/officeDocument/2006/relationships/font" Target="fonts/FiraSans-italic.fntdata"/><Relationship Id="rId10" Type="http://schemas.openxmlformats.org/officeDocument/2006/relationships/slide" Target="slides/slide2.xml"/><Relationship Id="rId32" Type="http://schemas.openxmlformats.org/officeDocument/2006/relationships/font" Target="fonts/FiraSans-bold.fntdata"/><Relationship Id="rId13" Type="http://schemas.openxmlformats.org/officeDocument/2006/relationships/slide" Target="slides/slide5.xml"/><Relationship Id="rId35" Type="http://schemas.openxmlformats.org/officeDocument/2006/relationships/font" Target="fonts/RobotoLight-regular.fntdata"/><Relationship Id="rId12" Type="http://schemas.openxmlformats.org/officeDocument/2006/relationships/slide" Target="slides/slide4.xml"/><Relationship Id="rId34" Type="http://schemas.openxmlformats.org/officeDocument/2006/relationships/font" Target="fonts/FiraSans-boldItalic.fntdata"/><Relationship Id="rId15" Type="http://schemas.openxmlformats.org/officeDocument/2006/relationships/slide" Target="slides/slide7.xml"/><Relationship Id="rId37" Type="http://schemas.openxmlformats.org/officeDocument/2006/relationships/font" Target="fonts/RobotoLight-italic.fntdata"/><Relationship Id="rId14" Type="http://schemas.openxmlformats.org/officeDocument/2006/relationships/slide" Target="slides/slide6.xml"/><Relationship Id="rId36" Type="http://schemas.openxmlformats.org/officeDocument/2006/relationships/font" Target="fonts/RobotoLight-bold.fntdata"/><Relationship Id="rId17" Type="http://schemas.openxmlformats.org/officeDocument/2006/relationships/slide" Target="slides/slide9.xml"/><Relationship Id="rId39" Type="http://schemas.openxmlformats.org/officeDocument/2006/relationships/font" Target="fonts/HelveticaNeue-regular.fntdata"/><Relationship Id="rId16" Type="http://schemas.openxmlformats.org/officeDocument/2006/relationships/slide" Target="slides/slide8.xml"/><Relationship Id="rId38" Type="http://schemas.openxmlformats.org/officeDocument/2006/relationships/font" Target="fonts/RobotoLight-boldItalic.fntdata"/><Relationship Id="rId19" Type="http://schemas.openxmlformats.org/officeDocument/2006/relationships/font" Target="fonts/FiraSansExtraLight-regular.fntdata"/><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77c4a77914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77c4a77914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76d0403750_0_99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76d0403750_0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76d0403750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76d0403750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33333"/>
                </a:solidFill>
              </a:rPr>
              <a:t>So how can you measure internet censorship? Over the last decade, OONI – the project I work with – has developed free and open source software with the goal of enabling anyone to perform tests on their network and to measure internet censorship. This software is called “OONI Probe”. OONI Probe is a tool that enables you to detect internet censorship and to collect network measurement data that can potentially serve as evidence. </a:t>
            </a:r>
            <a:endParaRPr>
              <a:solidFill>
                <a:srgbClr val="333333"/>
              </a:solidFill>
            </a:endParaRPr>
          </a:p>
          <a:p>
            <a:pPr indent="0" lvl="0" marL="0" rtl="0" algn="l">
              <a:lnSpc>
                <a:spcPct val="115000"/>
              </a:lnSpc>
              <a:spcBef>
                <a:spcPts val="0"/>
              </a:spcBef>
              <a:spcAft>
                <a:spcPts val="0"/>
              </a:spcAft>
              <a:buNone/>
            </a:pPr>
            <a:r>
              <a:t/>
            </a:r>
            <a:endParaRPr>
              <a:solidFill>
                <a:srgbClr val="333333"/>
              </a:solidFill>
            </a:endParaRPr>
          </a:p>
          <a:p>
            <a:pPr indent="0" lvl="0" marL="0" rtl="0" algn="l">
              <a:lnSpc>
                <a:spcPct val="115000"/>
              </a:lnSpc>
              <a:spcBef>
                <a:spcPts val="0"/>
              </a:spcBef>
              <a:spcAft>
                <a:spcPts val="0"/>
              </a:spcAft>
              <a:buNone/>
            </a:pPr>
            <a:r>
              <a:rPr lang="en">
                <a:solidFill>
                  <a:srgbClr val="333333"/>
                </a:solidFill>
              </a:rPr>
              <a:t>It is also a tool for contributing censorship measurement data towards one of the largest open datasets on internet censorship around the world.</a:t>
            </a:r>
            <a:endParaRPr>
              <a:solidFill>
                <a:srgbClr val="333333"/>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76d0403750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76d0403750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76d0403750_0_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76d0403750_0_9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76d0403750_0_1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76d0403750_0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780fb389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780fb389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76d0403750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76d0403750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76d0403750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76d0403750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98250" y="4866850"/>
            <a:ext cx="1074026" cy="2443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4" name="Shape 64"/>
        <p:cNvGrpSpPr/>
        <p:nvPr/>
      </p:nvGrpSpPr>
      <p:grpSpPr>
        <a:xfrm>
          <a:off x="0" y="0"/>
          <a:ext cx="0" cy="0"/>
          <a:chOff x="0" y="0"/>
          <a:chExt cx="0" cy="0"/>
        </a:xfrm>
      </p:grpSpPr>
      <p:sp>
        <p:nvSpPr>
          <p:cNvPr id="65" name="Google Shape;65;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Font typeface="Roboto"/>
              <a:buNone/>
              <a:defRPr b="1" sz="12000">
                <a:solidFill>
                  <a:schemeClr val="dk2"/>
                </a:solidFill>
                <a:latin typeface="Roboto"/>
                <a:ea typeface="Roboto"/>
                <a:cs typeface="Roboto"/>
                <a:sym typeface="Roboto"/>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66" name="Google Shape;66;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7" name="Google Shape;67;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8" name="Google Shape;68;p11"/>
          <p:cNvPicPr preferRelativeResize="0"/>
          <p:nvPr/>
        </p:nvPicPr>
        <p:blipFill>
          <a:blip r:embed="rId2">
            <a:alphaModFix/>
          </a:blip>
          <a:stretch>
            <a:fillRect/>
          </a:stretch>
        </p:blipFill>
        <p:spPr>
          <a:xfrm>
            <a:off x="58525" y="4818125"/>
            <a:ext cx="1191600" cy="2711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AND_BODY_1">
    <p:spTree>
      <p:nvGrpSpPr>
        <p:cNvPr id="71" name="Shape 71"/>
        <p:cNvGrpSpPr/>
        <p:nvPr/>
      </p:nvGrpSpPr>
      <p:grpSpPr>
        <a:xfrm>
          <a:off x="0" y="0"/>
          <a:ext cx="0" cy="0"/>
          <a:chOff x="0" y="0"/>
          <a:chExt cx="0" cy="0"/>
        </a:xfrm>
      </p:grpSpPr>
      <p:pic>
        <p:nvPicPr>
          <p:cNvPr id="72" name="Google Shape;72;p13"/>
          <p:cNvPicPr preferRelativeResize="0"/>
          <p:nvPr/>
        </p:nvPicPr>
        <p:blipFill>
          <a:blip r:embed="rId2">
            <a:alphaModFix/>
          </a:blip>
          <a:stretch>
            <a:fillRect/>
          </a:stretch>
        </p:blipFill>
        <p:spPr>
          <a:xfrm>
            <a:off x="3589600" y="747091"/>
            <a:ext cx="1964800" cy="26287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ITLE_AND_BODY_1_1">
    <p:spTree>
      <p:nvGrpSpPr>
        <p:cNvPr id="73" name="Shape 73"/>
        <p:cNvGrpSpPr/>
        <p:nvPr/>
      </p:nvGrpSpPr>
      <p:grpSpPr>
        <a:xfrm>
          <a:off x="0" y="0"/>
          <a:ext cx="0" cy="0"/>
          <a:chOff x="0" y="0"/>
          <a:chExt cx="0" cy="0"/>
        </a:xfrm>
      </p:grpSpPr>
      <p:sp>
        <p:nvSpPr>
          <p:cNvPr id="74" name="Google Shape;74;p14"/>
          <p:cNvSpPr txBox="1"/>
          <p:nvPr>
            <p:ph idx="1" type="subTitle"/>
          </p:nvPr>
        </p:nvSpPr>
        <p:spPr>
          <a:xfrm>
            <a:off x="893025" y="4346417"/>
            <a:ext cx="7357800" cy="595800"/>
          </a:xfrm>
          <a:prstGeom prst="rect">
            <a:avLst/>
          </a:prstGeom>
          <a:noFill/>
          <a:ln>
            <a:noFill/>
          </a:ln>
        </p:spPr>
        <p:txBody>
          <a:bodyPr anchorCtr="0" anchor="ctr" bIns="0" lIns="0" spcFirstLastPara="1" rIns="0" wrap="square" tIns="0">
            <a:noAutofit/>
          </a:bodyPr>
          <a:lstStyle>
            <a:lvl1pPr lvl="0" marR="0" algn="ctr">
              <a:spcBef>
                <a:spcPts val="0"/>
              </a:spcBef>
              <a:spcAft>
                <a:spcPts val="0"/>
              </a:spcAft>
              <a:buClr>
                <a:srgbClr val="FFFFFF"/>
              </a:buClr>
              <a:buSzPts val="3000"/>
              <a:buFont typeface="Fira Sans ExtraLight"/>
              <a:buNone/>
              <a:defRPr i="0" sz="3000" u="none" cap="none" strike="noStrike">
                <a:solidFill>
                  <a:srgbClr val="FFFFFF"/>
                </a:solidFill>
                <a:latin typeface="Fira Sans ExtraLight"/>
                <a:ea typeface="Fira Sans ExtraLight"/>
                <a:cs typeface="Fira Sans ExtraLight"/>
                <a:sym typeface="Fira Sans ExtraLight"/>
              </a:defRPr>
            </a:lvl1pPr>
            <a:lvl2pPr lvl="1" marR="0" algn="l">
              <a:spcBef>
                <a:spcPts val="1600"/>
              </a:spcBef>
              <a:spcAft>
                <a:spcPts val="0"/>
              </a:spcAft>
              <a:buSzPts val="1400"/>
              <a:buNone/>
              <a:defRPr b="0" i="0" sz="1200" u="none" cap="none" strike="noStrike"/>
            </a:lvl2pPr>
            <a:lvl3pPr lvl="2" marR="0" algn="l">
              <a:spcBef>
                <a:spcPts val="1600"/>
              </a:spcBef>
              <a:spcAft>
                <a:spcPts val="0"/>
              </a:spcAft>
              <a:buSzPts val="1400"/>
              <a:buNone/>
              <a:defRPr b="0" i="0" sz="1200" u="none" cap="none" strike="noStrike"/>
            </a:lvl3pPr>
            <a:lvl4pPr lvl="3" marR="0" algn="l">
              <a:spcBef>
                <a:spcPts val="1600"/>
              </a:spcBef>
              <a:spcAft>
                <a:spcPts val="0"/>
              </a:spcAft>
              <a:buSzPts val="1400"/>
              <a:buNone/>
              <a:defRPr b="0" i="0" sz="1200" u="none" cap="none" strike="noStrike"/>
            </a:lvl4pPr>
            <a:lvl5pPr lvl="4" marR="0" algn="l">
              <a:spcBef>
                <a:spcPts val="1600"/>
              </a:spcBef>
              <a:spcAft>
                <a:spcPts val="0"/>
              </a:spcAft>
              <a:buSzPts val="1400"/>
              <a:buNone/>
              <a:defRPr b="0" i="0" sz="1200" u="none" cap="none" strike="noStrike"/>
            </a:lvl5pPr>
            <a:lvl6pPr lvl="5" marR="0" algn="l">
              <a:spcBef>
                <a:spcPts val="1600"/>
              </a:spcBef>
              <a:spcAft>
                <a:spcPts val="0"/>
              </a:spcAft>
              <a:buSzPts val="1400"/>
              <a:buNone/>
              <a:defRPr b="0" i="0" sz="1200" u="none" cap="none" strike="noStrike"/>
            </a:lvl6pPr>
            <a:lvl7pPr lvl="6" marR="0" algn="l">
              <a:spcBef>
                <a:spcPts val="1600"/>
              </a:spcBef>
              <a:spcAft>
                <a:spcPts val="0"/>
              </a:spcAft>
              <a:buSzPts val="1400"/>
              <a:buNone/>
              <a:defRPr b="0" i="0" sz="1200" u="none" cap="none" strike="noStrike"/>
            </a:lvl7pPr>
            <a:lvl8pPr lvl="7" marR="0" algn="l">
              <a:spcBef>
                <a:spcPts val="1600"/>
              </a:spcBef>
              <a:spcAft>
                <a:spcPts val="0"/>
              </a:spcAft>
              <a:buSzPts val="1400"/>
              <a:buNone/>
              <a:defRPr b="0" i="0" sz="1200" u="none" cap="none" strike="noStrike"/>
            </a:lvl8pPr>
            <a:lvl9pPr lvl="8" marR="0" algn="l">
              <a:spcBef>
                <a:spcPts val="1600"/>
              </a:spcBef>
              <a:spcAft>
                <a:spcPts val="1600"/>
              </a:spcAft>
              <a:buSzPts val="1400"/>
              <a:buNone/>
              <a:defRPr b="0" i="0" sz="1200" u="none" cap="none" strike="noStrike"/>
            </a:lvl9pPr>
          </a:lstStyle>
          <a:p/>
        </p:txBody>
      </p:sp>
      <p:pic>
        <p:nvPicPr>
          <p:cNvPr id="75" name="Google Shape;75;p14"/>
          <p:cNvPicPr preferRelativeResize="0"/>
          <p:nvPr/>
        </p:nvPicPr>
        <p:blipFill>
          <a:blip r:embed="rId2">
            <a:alphaModFix/>
          </a:blip>
          <a:stretch>
            <a:fillRect/>
          </a:stretch>
        </p:blipFill>
        <p:spPr>
          <a:xfrm>
            <a:off x="7462425" y="4547852"/>
            <a:ext cx="1483526" cy="418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CUSTOM_3">
    <p:spTree>
      <p:nvGrpSpPr>
        <p:cNvPr id="76" name="Shape 76"/>
        <p:cNvGrpSpPr/>
        <p:nvPr/>
      </p:nvGrpSpPr>
      <p:grpSpPr>
        <a:xfrm>
          <a:off x="0" y="0"/>
          <a:ext cx="0" cy="0"/>
          <a:chOff x="0" y="0"/>
          <a:chExt cx="0" cy="0"/>
        </a:xfrm>
      </p:grpSpPr>
      <p:pic>
        <p:nvPicPr>
          <p:cNvPr id="77" name="Google Shape;77;p15"/>
          <p:cNvPicPr preferRelativeResize="0"/>
          <p:nvPr/>
        </p:nvPicPr>
        <p:blipFill>
          <a:blip r:embed="rId2">
            <a:alphaModFix/>
          </a:blip>
          <a:stretch>
            <a:fillRect/>
          </a:stretch>
        </p:blipFill>
        <p:spPr>
          <a:xfrm>
            <a:off x="8314850" y="4317073"/>
            <a:ext cx="676825" cy="6768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3 1">
  <p:cSld name="CUSTOM_2_1_1_1_1">
    <p:spTree>
      <p:nvGrpSpPr>
        <p:cNvPr id="78" name="Shape 78"/>
        <p:cNvGrpSpPr/>
        <p:nvPr/>
      </p:nvGrpSpPr>
      <p:grpSpPr>
        <a:xfrm>
          <a:off x="0" y="0"/>
          <a:ext cx="0" cy="0"/>
          <a:chOff x="0" y="0"/>
          <a:chExt cx="0" cy="0"/>
        </a:xfrm>
      </p:grpSpPr>
      <p:sp>
        <p:nvSpPr>
          <p:cNvPr id="79" name="Google Shape;79;p16"/>
          <p:cNvSpPr/>
          <p:nvPr/>
        </p:nvSpPr>
        <p:spPr>
          <a:xfrm>
            <a:off x="0" y="0"/>
            <a:ext cx="31995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6"/>
          <p:cNvPicPr preferRelativeResize="0"/>
          <p:nvPr/>
        </p:nvPicPr>
        <p:blipFill>
          <a:blip r:embed="rId2">
            <a:alphaModFix/>
          </a:blip>
          <a:stretch>
            <a:fillRect/>
          </a:stretch>
        </p:blipFill>
        <p:spPr>
          <a:xfrm>
            <a:off x="7462425" y="4547852"/>
            <a:ext cx="1483526" cy="4187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3">
  <p:cSld name="CUSTOM_2_1_1_1">
    <p:spTree>
      <p:nvGrpSpPr>
        <p:cNvPr id="81" name="Shape 81"/>
        <p:cNvGrpSpPr/>
        <p:nvPr/>
      </p:nvGrpSpPr>
      <p:grpSpPr>
        <a:xfrm>
          <a:off x="0" y="0"/>
          <a:ext cx="0" cy="0"/>
          <a:chOff x="0" y="0"/>
          <a:chExt cx="0" cy="0"/>
        </a:xfrm>
      </p:grpSpPr>
      <p:sp>
        <p:nvSpPr>
          <p:cNvPr id="82" name="Google Shape;82;p17"/>
          <p:cNvSpPr/>
          <p:nvPr/>
        </p:nvSpPr>
        <p:spPr>
          <a:xfrm>
            <a:off x="0" y="0"/>
            <a:ext cx="3199500" cy="5143500"/>
          </a:xfrm>
          <a:prstGeom prst="rect">
            <a:avLst/>
          </a:prstGeom>
          <a:solidFill>
            <a:srgbClr val="058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 name="Google Shape;83;p17"/>
          <p:cNvPicPr preferRelativeResize="0"/>
          <p:nvPr/>
        </p:nvPicPr>
        <p:blipFill>
          <a:blip r:embed="rId2">
            <a:alphaModFix/>
          </a:blip>
          <a:stretch>
            <a:fillRect/>
          </a:stretch>
        </p:blipFill>
        <p:spPr>
          <a:xfrm>
            <a:off x="6854300" y="137250"/>
            <a:ext cx="1743499" cy="4920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AND_BODY_2">
    <p:bg>
      <p:bgPr>
        <a:solidFill>
          <a:schemeClr val="lt1"/>
        </a:solidFill>
      </p:bgPr>
    </p:bg>
    <p:spTree>
      <p:nvGrpSpPr>
        <p:cNvPr id="84" name="Shape 84"/>
        <p:cNvGrpSpPr/>
        <p:nvPr/>
      </p:nvGrpSpPr>
      <p:grpSpPr>
        <a:xfrm>
          <a:off x="0" y="0"/>
          <a:ext cx="0" cy="0"/>
          <a:chOff x="0" y="0"/>
          <a:chExt cx="0" cy="0"/>
        </a:xfrm>
      </p:grpSpPr>
      <p:pic>
        <p:nvPicPr>
          <p:cNvPr id="85" name="Google Shape;85;p18"/>
          <p:cNvPicPr preferRelativeResize="0"/>
          <p:nvPr/>
        </p:nvPicPr>
        <p:blipFill>
          <a:blip r:embed="rId2">
            <a:alphaModFix/>
          </a:blip>
          <a:stretch>
            <a:fillRect/>
          </a:stretch>
        </p:blipFill>
        <p:spPr>
          <a:xfrm>
            <a:off x="3589600" y="747091"/>
            <a:ext cx="1964800" cy="26287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bg>
      <p:bgPr>
        <a:solidFill>
          <a:schemeClr val="lt1"/>
        </a:solidFill>
      </p:bgPr>
    </p:bg>
    <p:spTree>
      <p:nvGrpSpPr>
        <p:cNvPr id="87" name="Shape 87"/>
        <p:cNvGrpSpPr/>
        <p:nvPr/>
      </p:nvGrpSpPr>
      <p:grpSpPr>
        <a:xfrm>
          <a:off x="0" y="0"/>
          <a:ext cx="0" cy="0"/>
          <a:chOff x="0" y="0"/>
          <a:chExt cx="0" cy="0"/>
        </a:xfrm>
      </p:grpSpPr>
      <p:pic>
        <p:nvPicPr>
          <p:cNvPr id="88" name="Google Shape;88;p20"/>
          <p:cNvPicPr preferRelativeResize="0"/>
          <p:nvPr/>
        </p:nvPicPr>
        <p:blipFill>
          <a:blip r:embed="rId2">
            <a:alphaModFix/>
          </a:blip>
          <a:stretch>
            <a:fillRect/>
          </a:stretch>
        </p:blipFill>
        <p:spPr>
          <a:xfrm>
            <a:off x="3589600" y="747091"/>
            <a:ext cx="1964800" cy="26287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 of the section ">
  <p:cSld name="TITLE_AND_BODY_1">
    <p:bg>
      <p:bgPr>
        <a:solidFill>
          <a:srgbClr val="F1F3F5"/>
        </a:solidFill>
      </p:bgPr>
    </p:bg>
    <p:spTree>
      <p:nvGrpSpPr>
        <p:cNvPr id="89" name="Shape 89"/>
        <p:cNvGrpSpPr/>
        <p:nvPr/>
      </p:nvGrpSpPr>
      <p:grpSpPr>
        <a:xfrm>
          <a:off x="0" y="0"/>
          <a:ext cx="0" cy="0"/>
          <a:chOff x="0" y="0"/>
          <a:chExt cx="0" cy="0"/>
        </a:xfrm>
      </p:grpSpPr>
      <p:sp>
        <p:nvSpPr>
          <p:cNvPr id="90" name="Google Shape;90;p21"/>
          <p:cNvSpPr/>
          <p:nvPr/>
        </p:nvSpPr>
        <p:spPr>
          <a:xfrm>
            <a:off x="0" y="4033675"/>
            <a:ext cx="9144000" cy="1109700"/>
          </a:xfrm>
          <a:prstGeom prst="rect">
            <a:avLst/>
          </a:prstGeom>
          <a:solidFill>
            <a:srgbClr val="058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1"/>
          <p:cNvSpPr txBox="1"/>
          <p:nvPr>
            <p:ph idx="1" type="subTitle"/>
          </p:nvPr>
        </p:nvSpPr>
        <p:spPr>
          <a:xfrm>
            <a:off x="893025" y="4346417"/>
            <a:ext cx="7357800" cy="595800"/>
          </a:xfrm>
          <a:prstGeom prst="rect">
            <a:avLst/>
          </a:prstGeom>
          <a:noFill/>
          <a:ln>
            <a:noFill/>
          </a:ln>
        </p:spPr>
        <p:txBody>
          <a:bodyPr anchorCtr="0" anchor="ctr" bIns="0" lIns="0" spcFirstLastPara="1" rIns="0" wrap="square" tIns="0">
            <a:noAutofit/>
          </a:bodyPr>
          <a:lstStyle>
            <a:lvl1pPr lvl="0" marR="0" algn="ctr">
              <a:spcBef>
                <a:spcPts val="0"/>
              </a:spcBef>
              <a:spcAft>
                <a:spcPts val="0"/>
              </a:spcAft>
              <a:buClr>
                <a:srgbClr val="FFFFFF"/>
              </a:buClr>
              <a:buSzPts val="3000"/>
              <a:buFont typeface="Fira Sans ExtraLight"/>
              <a:buNone/>
              <a:defRPr i="0" sz="3000" u="none" cap="none" strike="noStrike">
                <a:solidFill>
                  <a:srgbClr val="FFFFFF"/>
                </a:solidFill>
                <a:latin typeface="Fira Sans ExtraLight"/>
                <a:ea typeface="Fira Sans ExtraLight"/>
                <a:cs typeface="Fira Sans ExtraLight"/>
                <a:sym typeface="Fira Sans ExtraLight"/>
              </a:defRPr>
            </a:lvl1pPr>
            <a:lvl2pPr lvl="1" marR="0" algn="l">
              <a:spcBef>
                <a:spcPts val="0"/>
              </a:spcBef>
              <a:spcAft>
                <a:spcPts val="0"/>
              </a:spcAft>
              <a:buSzPts val="1400"/>
              <a:buNone/>
              <a:defRPr b="0" i="0" sz="1200" u="none" cap="none" strike="noStrike"/>
            </a:lvl2pPr>
            <a:lvl3pPr lvl="2" marR="0" algn="l">
              <a:spcBef>
                <a:spcPts val="0"/>
              </a:spcBef>
              <a:spcAft>
                <a:spcPts val="0"/>
              </a:spcAft>
              <a:buSzPts val="1400"/>
              <a:buNone/>
              <a:defRPr b="0" i="0" sz="1200" u="none" cap="none" strike="noStrike"/>
            </a:lvl3pPr>
            <a:lvl4pPr lvl="3" marR="0" algn="l">
              <a:spcBef>
                <a:spcPts val="0"/>
              </a:spcBef>
              <a:spcAft>
                <a:spcPts val="0"/>
              </a:spcAft>
              <a:buSzPts val="1400"/>
              <a:buNone/>
              <a:defRPr b="0" i="0" sz="1200" u="none" cap="none" strike="noStrike"/>
            </a:lvl4pPr>
            <a:lvl5pPr lvl="4" marR="0" algn="l">
              <a:spcBef>
                <a:spcPts val="0"/>
              </a:spcBef>
              <a:spcAft>
                <a:spcPts val="0"/>
              </a:spcAft>
              <a:buSzPts val="1400"/>
              <a:buNone/>
              <a:defRPr b="0" i="0" sz="1200" u="none" cap="none" strike="noStrike"/>
            </a:lvl5pPr>
            <a:lvl6pPr lvl="5" marR="0" algn="l">
              <a:spcBef>
                <a:spcPts val="0"/>
              </a:spcBef>
              <a:spcAft>
                <a:spcPts val="0"/>
              </a:spcAft>
              <a:buSzPts val="1400"/>
              <a:buNone/>
              <a:defRPr b="0" i="0" sz="1200" u="none" cap="none" strike="noStrike"/>
            </a:lvl6pPr>
            <a:lvl7pPr lvl="6" marR="0" algn="l">
              <a:spcBef>
                <a:spcPts val="0"/>
              </a:spcBef>
              <a:spcAft>
                <a:spcPts val="0"/>
              </a:spcAft>
              <a:buSzPts val="1400"/>
              <a:buNone/>
              <a:defRPr b="0" i="0" sz="1200" u="none" cap="none" strike="noStrike"/>
            </a:lvl7pPr>
            <a:lvl8pPr lvl="7" marR="0" algn="l">
              <a:spcBef>
                <a:spcPts val="0"/>
              </a:spcBef>
              <a:spcAft>
                <a:spcPts val="0"/>
              </a:spcAft>
              <a:buSzPts val="1400"/>
              <a:buNone/>
              <a:defRPr b="0" i="0" sz="1200" u="none" cap="none" strike="noStrike"/>
            </a:lvl8pPr>
            <a:lvl9pPr lvl="8" marR="0" algn="l">
              <a:spcBef>
                <a:spcPts val="0"/>
              </a:spcBef>
              <a:spcAft>
                <a:spcPts val="0"/>
              </a:spcAft>
              <a:buSzPts val="1400"/>
              <a:buNone/>
              <a:defRPr b="0" i="0" sz="1200" u="none" cap="none" strike="noStrike"/>
            </a:lvl9pPr>
          </a:lstStyle>
          <a:p/>
        </p:txBody>
      </p:sp>
      <p:pic>
        <p:nvPicPr>
          <p:cNvPr id="92" name="Google Shape;92;p21"/>
          <p:cNvPicPr preferRelativeResize="0"/>
          <p:nvPr/>
        </p:nvPicPr>
        <p:blipFill>
          <a:blip r:embed="rId2">
            <a:alphaModFix/>
          </a:blip>
          <a:stretch>
            <a:fillRect/>
          </a:stretch>
        </p:blipFill>
        <p:spPr>
          <a:xfrm>
            <a:off x="8314850" y="4317073"/>
            <a:ext cx="676825" cy="676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8" name="Google Shape;18;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98250" y="4866850"/>
            <a:ext cx="1074026" cy="2443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 of the section  1">
  <p:cSld name="TITLE_AND_BODY_1_2">
    <p:bg>
      <p:bgPr>
        <a:solidFill>
          <a:srgbClr val="F1F3F5"/>
        </a:solidFill>
      </p:bgPr>
    </p:bg>
    <p:spTree>
      <p:nvGrpSpPr>
        <p:cNvPr id="93" name="Shape 93"/>
        <p:cNvGrpSpPr/>
        <p:nvPr/>
      </p:nvGrpSpPr>
      <p:grpSpPr>
        <a:xfrm>
          <a:off x="0" y="0"/>
          <a:ext cx="0" cy="0"/>
          <a:chOff x="0" y="0"/>
          <a:chExt cx="0" cy="0"/>
        </a:xfrm>
      </p:grpSpPr>
      <p:sp>
        <p:nvSpPr>
          <p:cNvPr id="94" name="Google Shape;94;p22"/>
          <p:cNvSpPr/>
          <p:nvPr/>
        </p:nvSpPr>
        <p:spPr>
          <a:xfrm>
            <a:off x="0" y="4033675"/>
            <a:ext cx="9144000" cy="1109700"/>
          </a:xfrm>
          <a:prstGeom prst="rect">
            <a:avLst/>
          </a:prstGeom>
          <a:solidFill>
            <a:srgbClr val="F03E3E">
              <a:alpha val="80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2"/>
          <p:cNvSpPr txBox="1"/>
          <p:nvPr>
            <p:ph idx="1" type="subTitle"/>
          </p:nvPr>
        </p:nvSpPr>
        <p:spPr>
          <a:xfrm>
            <a:off x="893025" y="4346417"/>
            <a:ext cx="7357800" cy="595800"/>
          </a:xfrm>
          <a:prstGeom prst="rect">
            <a:avLst/>
          </a:prstGeom>
          <a:noFill/>
          <a:ln>
            <a:noFill/>
          </a:ln>
        </p:spPr>
        <p:txBody>
          <a:bodyPr anchorCtr="0" anchor="ctr" bIns="0" lIns="0" spcFirstLastPara="1" rIns="0" wrap="square" tIns="0">
            <a:noAutofit/>
          </a:bodyPr>
          <a:lstStyle>
            <a:lvl1pPr lvl="0" marR="0" algn="ctr">
              <a:spcBef>
                <a:spcPts val="0"/>
              </a:spcBef>
              <a:spcAft>
                <a:spcPts val="0"/>
              </a:spcAft>
              <a:buClr>
                <a:srgbClr val="FFFFFF"/>
              </a:buClr>
              <a:buSzPts val="3000"/>
              <a:buFont typeface="Fira Sans ExtraLight"/>
              <a:buNone/>
              <a:defRPr i="0" sz="3000" u="none" cap="none" strike="noStrike">
                <a:solidFill>
                  <a:srgbClr val="FFFFFF"/>
                </a:solidFill>
                <a:latin typeface="Fira Sans ExtraLight"/>
                <a:ea typeface="Fira Sans ExtraLight"/>
                <a:cs typeface="Fira Sans ExtraLight"/>
                <a:sym typeface="Fira Sans ExtraLight"/>
              </a:defRPr>
            </a:lvl1pPr>
            <a:lvl2pPr lvl="1" marR="0" algn="l">
              <a:spcBef>
                <a:spcPts val="0"/>
              </a:spcBef>
              <a:spcAft>
                <a:spcPts val="0"/>
              </a:spcAft>
              <a:buSzPts val="1400"/>
              <a:buNone/>
              <a:defRPr b="0" i="0" sz="1200" u="none" cap="none" strike="noStrike"/>
            </a:lvl2pPr>
            <a:lvl3pPr lvl="2" marR="0" algn="l">
              <a:spcBef>
                <a:spcPts val="0"/>
              </a:spcBef>
              <a:spcAft>
                <a:spcPts val="0"/>
              </a:spcAft>
              <a:buSzPts val="1400"/>
              <a:buNone/>
              <a:defRPr b="0" i="0" sz="1200" u="none" cap="none" strike="noStrike"/>
            </a:lvl3pPr>
            <a:lvl4pPr lvl="3" marR="0" algn="l">
              <a:spcBef>
                <a:spcPts val="0"/>
              </a:spcBef>
              <a:spcAft>
                <a:spcPts val="0"/>
              </a:spcAft>
              <a:buSzPts val="1400"/>
              <a:buNone/>
              <a:defRPr b="0" i="0" sz="1200" u="none" cap="none" strike="noStrike"/>
            </a:lvl4pPr>
            <a:lvl5pPr lvl="4" marR="0" algn="l">
              <a:spcBef>
                <a:spcPts val="0"/>
              </a:spcBef>
              <a:spcAft>
                <a:spcPts val="0"/>
              </a:spcAft>
              <a:buSzPts val="1400"/>
              <a:buNone/>
              <a:defRPr b="0" i="0" sz="1200" u="none" cap="none" strike="noStrike"/>
            </a:lvl5pPr>
            <a:lvl6pPr lvl="5" marR="0" algn="l">
              <a:spcBef>
                <a:spcPts val="0"/>
              </a:spcBef>
              <a:spcAft>
                <a:spcPts val="0"/>
              </a:spcAft>
              <a:buSzPts val="1400"/>
              <a:buNone/>
              <a:defRPr b="0" i="0" sz="1200" u="none" cap="none" strike="noStrike"/>
            </a:lvl6pPr>
            <a:lvl7pPr lvl="6" marR="0" algn="l">
              <a:spcBef>
                <a:spcPts val="0"/>
              </a:spcBef>
              <a:spcAft>
                <a:spcPts val="0"/>
              </a:spcAft>
              <a:buSzPts val="1400"/>
              <a:buNone/>
              <a:defRPr b="0" i="0" sz="1200" u="none" cap="none" strike="noStrike"/>
            </a:lvl7pPr>
            <a:lvl8pPr lvl="7" marR="0" algn="l">
              <a:spcBef>
                <a:spcPts val="0"/>
              </a:spcBef>
              <a:spcAft>
                <a:spcPts val="0"/>
              </a:spcAft>
              <a:buSzPts val="1400"/>
              <a:buNone/>
              <a:defRPr b="0" i="0" sz="1200" u="none" cap="none" strike="noStrike"/>
            </a:lvl8pPr>
            <a:lvl9pPr lvl="8" marR="0" algn="l">
              <a:spcBef>
                <a:spcPts val="0"/>
              </a:spcBef>
              <a:spcAft>
                <a:spcPts val="0"/>
              </a:spcAft>
              <a:buSzPts val="1400"/>
              <a:buNone/>
              <a:defRPr b="0" i="0" sz="1200" u="none" cap="none" strike="noStrike"/>
            </a:lvl9pPr>
          </a:lstStyle>
          <a:p/>
        </p:txBody>
      </p:sp>
      <p:pic>
        <p:nvPicPr>
          <p:cNvPr id="96" name="Google Shape;96;p22"/>
          <p:cNvPicPr preferRelativeResize="0"/>
          <p:nvPr/>
        </p:nvPicPr>
        <p:blipFill>
          <a:blip r:embed="rId2">
            <a:alphaModFix/>
          </a:blip>
          <a:stretch>
            <a:fillRect/>
          </a:stretch>
        </p:blipFill>
        <p:spPr>
          <a:xfrm>
            <a:off x="8314850" y="4317073"/>
            <a:ext cx="676825" cy="6768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ITLE_AND_BODY_1_1">
    <p:bg>
      <p:bgPr>
        <a:solidFill>
          <a:srgbClr val="F1F3F5"/>
        </a:solidFill>
      </p:bgPr>
    </p:bg>
    <p:spTree>
      <p:nvGrpSpPr>
        <p:cNvPr id="97" name="Shape 97"/>
        <p:cNvGrpSpPr/>
        <p:nvPr/>
      </p:nvGrpSpPr>
      <p:grpSpPr>
        <a:xfrm>
          <a:off x="0" y="0"/>
          <a:ext cx="0" cy="0"/>
          <a:chOff x="0" y="0"/>
          <a:chExt cx="0" cy="0"/>
        </a:xfrm>
      </p:grpSpPr>
      <p:sp>
        <p:nvSpPr>
          <p:cNvPr id="98" name="Google Shape;98;p23"/>
          <p:cNvSpPr txBox="1"/>
          <p:nvPr>
            <p:ph idx="1" type="subTitle"/>
          </p:nvPr>
        </p:nvSpPr>
        <p:spPr>
          <a:xfrm>
            <a:off x="893025" y="4346417"/>
            <a:ext cx="7357800" cy="595800"/>
          </a:xfrm>
          <a:prstGeom prst="rect">
            <a:avLst/>
          </a:prstGeom>
          <a:noFill/>
          <a:ln>
            <a:noFill/>
          </a:ln>
        </p:spPr>
        <p:txBody>
          <a:bodyPr anchorCtr="0" anchor="ctr" bIns="0" lIns="0" spcFirstLastPara="1" rIns="0" wrap="square" tIns="0">
            <a:noAutofit/>
          </a:bodyPr>
          <a:lstStyle>
            <a:lvl1pPr lvl="0" marR="0" algn="ctr">
              <a:spcBef>
                <a:spcPts val="0"/>
              </a:spcBef>
              <a:spcAft>
                <a:spcPts val="0"/>
              </a:spcAft>
              <a:buClr>
                <a:srgbClr val="FFFFFF"/>
              </a:buClr>
              <a:buSzPts val="3000"/>
              <a:buFont typeface="Fira Sans ExtraLight"/>
              <a:buNone/>
              <a:defRPr i="0" sz="3000" u="none" cap="none" strike="noStrike">
                <a:solidFill>
                  <a:srgbClr val="FFFFFF"/>
                </a:solidFill>
                <a:latin typeface="Fira Sans ExtraLight"/>
                <a:ea typeface="Fira Sans ExtraLight"/>
                <a:cs typeface="Fira Sans ExtraLight"/>
                <a:sym typeface="Fira Sans ExtraLight"/>
              </a:defRPr>
            </a:lvl1pPr>
            <a:lvl2pPr lvl="1" marR="0" algn="l">
              <a:spcBef>
                <a:spcPts val="0"/>
              </a:spcBef>
              <a:spcAft>
                <a:spcPts val="0"/>
              </a:spcAft>
              <a:buSzPts val="1400"/>
              <a:buNone/>
              <a:defRPr b="0" i="0" sz="1200" u="none" cap="none" strike="noStrike"/>
            </a:lvl2pPr>
            <a:lvl3pPr lvl="2" marR="0" algn="l">
              <a:spcBef>
                <a:spcPts val="0"/>
              </a:spcBef>
              <a:spcAft>
                <a:spcPts val="0"/>
              </a:spcAft>
              <a:buSzPts val="1400"/>
              <a:buNone/>
              <a:defRPr b="0" i="0" sz="1200" u="none" cap="none" strike="noStrike"/>
            </a:lvl3pPr>
            <a:lvl4pPr lvl="3" marR="0" algn="l">
              <a:spcBef>
                <a:spcPts val="0"/>
              </a:spcBef>
              <a:spcAft>
                <a:spcPts val="0"/>
              </a:spcAft>
              <a:buSzPts val="1400"/>
              <a:buNone/>
              <a:defRPr b="0" i="0" sz="1200" u="none" cap="none" strike="noStrike"/>
            </a:lvl4pPr>
            <a:lvl5pPr lvl="4" marR="0" algn="l">
              <a:spcBef>
                <a:spcPts val="0"/>
              </a:spcBef>
              <a:spcAft>
                <a:spcPts val="0"/>
              </a:spcAft>
              <a:buSzPts val="1400"/>
              <a:buNone/>
              <a:defRPr b="0" i="0" sz="1200" u="none" cap="none" strike="noStrike"/>
            </a:lvl5pPr>
            <a:lvl6pPr lvl="5" marR="0" algn="l">
              <a:spcBef>
                <a:spcPts val="0"/>
              </a:spcBef>
              <a:spcAft>
                <a:spcPts val="0"/>
              </a:spcAft>
              <a:buSzPts val="1400"/>
              <a:buNone/>
              <a:defRPr b="0" i="0" sz="1200" u="none" cap="none" strike="noStrike"/>
            </a:lvl6pPr>
            <a:lvl7pPr lvl="6" marR="0" algn="l">
              <a:spcBef>
                <a:spcPts val="0"/>
              </a:spcBef>
              <a:spcAft>
                <a:spcPts val="0"/>
              </a:spcAft>
              <a:buSzPts val="1400"/>
              <a:buNone/>
              <a:defRPr b="0" i="0" sz="1200" u="none" cap="none" strike="noStrike"/>
            </a:lvl7pPr>
            <a:lvl8pPr lvl="7" marR="0" algn="l">
              <a:spcBef>
                <a:spcPts val="0"/>
              </a:spcBef>
              <a:spcAft>
                <a:spcPts val="0"/>
              </a:spcAft>
              <a:buSzPts val="1400"/>
              <a:buNone/>
              <a:defRPr b="0" i="0" sz="1200" u="none" cap="none" strike="noStrike"/>
            </a:lvl8pPr>
            <a:lvl9pPr lvl="8" marR="0" algn="l">
              <a:spcBef>
                <a:spcPts val="0"/>
              </a:spcBef>
              <a:spcAft>
                <a:spcPts val="0"/>
              </a:spcAft>
              <a:buSzPts val="1400"/>
              <a:buNone/>
              <a:defRPr b="0" i="0" sz="1200" u="none" cap="none" strike="noStrike"/>
            </a:lvl9pPr>
          </a:lstStyle>
          <a:p/>
        </p:txBody>
      </p:sp>
      <p:pic>
        <p:nvPicPr>
          <p:cNvPr id="99" name="Google Shape;99;p23"/>
          <p:cNvPicPr preferRelativeResize="0"/>
          <p:nvPr/>
        </p:nvPicPr>
        <p:blipFill>
          <a:blip r:embed="rId2">
            <a:alphaModFix/>
          </a:blip>
          <a:stretch>
            <a:fillRect/>
          </a:stretch>
        </p:blipFill>
        <p:spPr>
          <a:xfrm>
            <a:off x="7462425" y="4547852"/>
            <a:ext cx="1483526" cy="4187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CUSTOM_3">
    <p:bg>
      <p:bgPr>
        <a:solidFill>
          <a:srgbClr val="0588CB"/>
        </a:solidFill>
      </p:bgPr>
    </p:bg>
    <p:spTree>
      <p:nvGrpSpPr>
        <p:cNvPr id="100" name="Shape 100"/>
        <p:cNvGrpSpPr/>
        <p:nvPr/>
      </p:nvGrpSpPr>
      <p:grpSpPr>
        <a:xfrm>
          <a:off x="0" y="0"/>
          <a:ext cx="0" cy="0"/>
          <a:chOff x="0" y="0"/>
          <a:chExt cx="0" cy="0"/>
        </a:xfrm>
      </p:grpSpPr>
      <p:pic>
        <p:nvPicPr>
          <p:cNvPr id="101" name="Google Shape;101;p24"/>
          <p:cNvPicPr preferRelativeResize="0"/>
          <p:nvPr/>
        </p:nvPicPr>
        <p:blipFill>
          <a:blip r:embed="rId2">
            <a:alphaModFix/>
          </a:blip>
          <a:stretch>
            <a:fillRect/>
          </a:stretch>
        </p:blipFill>
        <p:spPr>
          <a:xfrm>
            <a:off x="8314850" y="4317073"/>
            <a:ext cx="676825" cy="6768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1">
  <p:cSld name="CUSTOM_3_1">
    <p:bg>
      <p:bgPr>
        <a:solidFill>
          <a:srgbClr val="0588CB"/>
        </a:solidFill>
      </p:bgPr>
    </p:bg>
    <p:spTree>
      <p:nvGrpSpPr>
        <p:cNvPr id="102" name="Shape 10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scheme slide 1">
  <p:cSld name="CUSTOM_1">
    <p:spTree>
      <p:nvGrpSpPr>
        <p:cNvPr id="103" name="Shape 103"/>
        <p:cNvGrpSpPr/>
        <p:nvPr/>
      </p:nvGrpSpPr>
      <p:grpSpPr>
        <a:xfrm>
          <a:off x="0" y="0"/>
          <a:ext cx="0" cy="0"/>
          <a:chOff x="0" y="0"/>
          <a:chExt cx="0" cy="0"/>
        </a:xfrm>
      </p:grpSpPr>
      <p:sp>
        <p:nvSpPr>
          <p:cNvPr id="104" name="Google Shape;104;p26"/>
          <p:cNvSpPr/>
          <p:nvPr/>
        </p:nvSpPr>
        <p:spPr>
          <a:xfrm>
            <a:off x="4579575" y="0"/>
            <a:ext cx="4655400" cy="5143500"/>
          </a:xfrm>
          <a:prstGeom prst="rect">
            <a:avLst/>
          </a:prstGeom>
          <a:solidFill>
            <a:srgbClr val="058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26"/>
          <p:cNvPicPr preferRelativeResize="0"/>
          <p:nvPr/>
        </p:nvPicPr>
        <p:blipFill>
          <a:blip r:embed="rId2">
            <a:alphaModFix/>
          </a:blip>
          <a:stretch>
            <a:fillRect/>
          </a:stretch>
        </p:blipFill>
        <p:spPr>
          <a:xfrm>
            <a:off x="8314850" y="4317073"/>
            <a:ext cx="676825" cy="6768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scheme slide 2">
  <p:cSld name="CUSTOM_2">
    <p:spTree>
      <p:nvGrpSpPr>
        <p:cNvPr id="106" name="Shape 106"/>
        <p:cNvGrpSpPr/>
        <p:nvPr/>
      </p:nvGrpSpPr>
      <p:grpSpPr>
        <a:xfrm>
          <a:off x="0" y="0"/>
          <a:ext cx="0" cy="0"/>
          <a:chOff x="0" y="0"/>
          <a:chExt cx="0" cy="0"/>
        </a:xfrm>
      </p:grpSpPr>
      <p:sp>
        <p:nvSpPr>
          <p:cNvPr id="107" name="Google Shape;107;p27"/>
          <p:cNvSpPr/>
          <p:nvPr/>
        </p:nvSpPr>
        <p:spPr>
          <a:xfrm>
            <a:off x="0" y="0"/>
            <a:ext cx="4586700" cy="5143500"/>
          </a:xfrm>
          <a:prstGeom prst="rect">
            <a:avLst/>
          </a:prstGeom>
          <a:solidFill>
            <a:srgbClr val="058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 name="Google Shape;108;p27"/>
          <p:cNvPicPr preferRelativeResize="0"/>
          <p:nvPr/>
        </p:nvPicPr>
        <p:blipFill>
          <a:blip r:embed="rId2">
            <a:alphaModFix/>
          </a:blip>
          <a:stretch>
            <a:fillRect/>
          </a:stretch>
        </p:blipFill>
        <p:spPr>
          <a:xfrm>
            <a:off x="7462425" y="4547852"/>
            <a:ext cx="1483526" cy="4187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p:cSld name="CUSTOM_2_1">
    <p:spTree>
      <p:nvGrpSpPr>
        <p:cNvPr id="109" name="Shape 109"/>
        <p:cNvGrpSpPr/>
        <p:nvPr/>
      </p:nvGrpSpPr>
      <p:grpSpPr>
        <a:xfrm>
          <a:off x="0" y="0"/>
          <a:ext cx="0" cy="0"/>
          <a:chOff x="0" y="0"/>
          <a:chExt cx="0" cy="0"/>
        </a:xfrm>
      </p:grpSpPr>
      <p:sp>
        <p:nvSpPr>
          <p:cNvPr id="110" name="Google Shape;110;p28"/>
          <p:cNvSpPr/>
          <p:nvPr/>
        </p:nvSpPr>
        <p:spPr>
          <a:xfrm>
            <a:off x="0" y="0"/>
            <a:ext cx="5944200" cy="5143500"/>
          </a:xfrm>
          <a:prstGeom prst="rect">
            <a:avLst/>
          </a:prstGeom>
          <a:solidFill>
            <a:srgbClr val="058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28"/>
          <p:cNvPicPr preferRelativeResize="0"/>
          <p:nvPr/>
        </p:nvPicPr>
        <p:blipFill>
          <a:blip r:embed="rId2">
            <a:alphaModFix/>
          </a:blip>
          <a:stretch>
            <a:fillRect/>
          </a:stretch>
        </p:blipFill>
        <p:spPr>
          <a:xfrm>
            <a:off x="7462425" y="4547852"/>
            <a:ext cx="1483526" cy="4187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2">
  <p:cSld name="CUSTOM_2_1_1">
    <p:spTree>
      <p:nvGrpSpPr>
        <p:cNvPr id="112" name="Shape 112"/>
        <p:cNvGrpSpPr/>
        <p:nvPr/>
      </p:nvGrpSpPr>
      <p:grpSpPr>
        <a:xfrm>
          <a:off x="0" y="0"/>
          <a:ext cx="0" cy="0"/>
          <a:chOff x="0" y="0"/>
          <a:chExt cx="0" cy="0"/>
        </a:xfrm>
      </p:grpSpPr>
      <p:sp>
        <p:nvSpPr>
          <p:cNvPr id="113" name="Google Shape;113;p29"/>
          <p:cNvSpPr/>
          <p:nvPr/>
        </p:nvSpPr>
        <p:spPr>
          <a:xfrm>
            <a:off x="5944600" y="0"/>
            <a:ext cx="3199500" cy="5143500"/>
          </a:xfrm>
          <a:prstGeom prst="rect">
            <a:avLst/>
          </a:prstGeom>
          <a:solidFill>
            <a:srgbClr val="058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29"/>
          <p:cNvPicPr preferRelativeResize="0"/>
          <p:nvPr/>
        </p:nvPicPr>
        <p:blipFill>
          <a:blip r:embed="rId2">
            <a:alphaModFix/>
          </a:blip>
          <a:stretch>
            <a:fillRect/>
          </a:stretch>
        </p:blipFill>
        <p:spPr>
          <a:xfrm>
            <a:off x="8314850" y="4317073"/>
            <a:ext cx="676825" cy="6768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3">
  <p:cSld name="CUSTOM_2_1_1_1">
    <p:spTree>
      <p:nvGrpSpPr>
        <p:cNvPr id="115" name="Shape 115"/>
        <p:cNvGrpSpPr/>
        <p:nvPr/>
      </p:nvGrpSpPr>
      <p:grpSpPr>
        <a:xfrm>
          <a:off x="0" y="0"/>
          <a:ext cx="0" cy="0"/>
          <a:chOff x="0" y="0"/>
          <a:chExt cx="0" cy="0"/>
        </a:xfrm>
      </p:grpSpPr>
      <p:sp>
        <p:nvSpPr>
          <p:cNvPr id="116" name="Google Shape;116;p30"/>
          <p:cNvSpPr/>
          <p:nvPr/>
        </p:nvSpPr>
        <p:spPr>
          <a:xfrm>
            <a:off x="0" y="0"/>
            <a:ext cx="3199500" cy="5143500"/>
          </a:xfrm>
          <a:prstGeom prst="rect">
            <a:avLst/>
          </a:prstGeom>
          <a:solidFill>
            <a:srgbClr val="058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30"/>
          <p:cNvPicPr preferRelativeResize="0"/>
          <p:nvPr/>
        </p:nvPicPr>
        <p:blipFill>
          <a:blip r:embed="rId2">
            <a:alphaModFix/>
          </a:blip>
          <a:stretch>
            <a:fillRect/>
          </a:stretch>
        </p:blipFill>
        <p:spPr>
          <a:xfrm>
            <a:off x="7462425" y="4547852"/>
            <a:ext cx="1483526" cy="4187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3 1">
  <p:cSld name="CUSTOM_2_1_1_1_1">
    <p:spTree>
      <p:nvGrpSpPr>
        <p:cNvPr id="118" name="Shape 118"/>
        <p:cNvGrpSpPr/>
        <p:nvPr/>
      </p:nvGrpSpPr>
      <p:grpSpPr>
        <a:xfrm>
          <a:off x="0" y="0"/>
          <a:ext cx="0" cy="0"/>
          <a:chOff x="0" y="0"/>
          <a:chExt cx="0" cy="0"/>
        </a:xfrm>
      </p:grpSpPr>
      <p:sp>
        <p:nvSpPr>
          <p:cNvPr id="119" name="Google Shape;119;p31"/>
          <p:cNvSpPr/>
          <p:nvPr/>
        </p:nvSpPr>
        <p:spPr>
          <a:xfrm>
            <a:off x="0" y="0"/>
            <a:ext cx="3199500" cy="5143500"/>
          </a:xfrm>
          <a:prstGeom prst="rect">
            <a:avLst/>
          </a:prstGeom>
          <a:solidFill>
            <a:srgbClr val="F03E3E">
              <a:alpha val="80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p31"/>
          <p:cNvPicPr preferRelativeResize="0"/>
          <p:nvPr/>
        </p:nvPicPr>
        <p:blipFill>
          <a:blip r:embed="rId2">
            <a:alphaModFix/>
          </a:blip>
          <a:stretch>
            <a:fillRect/>
          </a:stretch>
        </p:blipFill>
        <p:spPr>
          <a:xfrm>
            <a:off x="7462425" y="4547852"/>
            <a:ext cx="1483526" cy="418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flipH="1" rot="10800000">
            <a:off x="0" y="1686000"/>
            <a:ext cx="9144000" cy="3104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4" name="Google Shape;24;p4"/>
          <p:cNvSpPr txBox="1"/>
          <p:nvPr>
            <p:ph idx="1" type="body"/>
          </p:nvPr>
        </p:nvSpPr>
        <p:spPr>
          <a:xfrm>
            <a:off x="471900" y="174592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5" name="Google Shape;25;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6" name="Google Shape;26;p4"/>
          <p:cNvPicPr preferRelativeResize="0"/>
          <p:nvPr/>
        </p:nvPicPr>
        <p:blipFill>
          <a:blip r:embed="rId2">
            <a:alphaModFix/>
          </a:blip>
          <a:stretch>
            <a:fillRect/>
          </a:stretch>
        </p:blipFill>
        <p:spPr>
          <a:xfrm>
            <a:off x="98250" y="4866850"/>
            <a:ext cx="1074026" cy="2443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1" name="Shape 121"/>
        <p:cNvGrpSpPr/>
        <p:nvPr/>
      </p:nvGrpSpPr>
      <p:grpSpPr>
        <a:xfrm>
          <a:off x="0" y="0"/>
          <a:ext cx="0" cy="0"/>
          <a:chOff x="0" y="0"/>
          <a:chExt cx="0" cy="0"/>
        </a:xfrm>
      </p:grpSpPr>
      <p:sp>
        <p:nvSpPr>
          <p:cNvPr id="122" name="Google Shape;122;p32"/>
          <p:cNvSpPr/>
          <p:nvPr/>
        </p:nvSpPr>
        <p:spPr>
          <a:xfrm flipH="1" rot="10800000">
            <a:off x="0" y="1686100"/>
            <a:ext cx="9144000" cy="3128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2"/>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2"/>
          <p:cNvSpPr txBox="1"/>
          <p:nvPr>
            <p:ph type="title"/>
          </p:nvPr>
        </p:nvSpPr>
        <p:spPr>
          <a:xfrm>
            <a:off x="471900" y="738725"/>
            <a:ext cx="8222100" cy="767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Font typeface="Roboto Medium"/>
              <a:buChar char="●"/>
              <a:defRPr>
                <a:latin typeface="Roboto Medium"/>
                <a:ea typeface="Roboto Medium"/>
                <a:cs typeface="Roboto Medium"/>
                <a:sym typeface="Roboto Medium"/>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25" name="Google Shape;125;p32"/>
          <p:cNvSpPr txBox="1"/>
          <p:nvPr>
            <p:ph idx="1" type="body"/>
          </p:nvPr>
        </p:nvSpPr>
        <p:spPr>
          <a:xfrm>
            <a:off x="471900" y="1919075"/>
            <a:ext cx="3999900" cy="27102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Clr>
                <a:schemeClr val="dk2"/>
              </a:buClr>
              <a:buSzPts val="1400"/>
              <a:buFont typeface="Helvetica Neue"/>
              <a:buChar char="●"/>
              <a:defRPr sz="1400">
                <a:solidFill>
                  <a:schemeClr val="dk2"/>
                </a:solidFill>
                <a:latin typeface="Helvetica Neue"/>
                <a:ea typeface="Helvetica Neue"/>
                <a:cs typeface="Helvetica Neue"/>
                <a:sym typeface="Helvetica Neue"/>
              </a:defRPr>
            </a:lvl1pPr>
            <a:lvl2pPr indent="-304800" lvl="1" marL="9144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2pPr>
            <a:lvl3pPr indent="-304800" lvl="2" marL="13716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3pPr>
            <a:lvl4pPr indent="-304800" lvl="3" marL="18288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4pPr>
            <a:lvl5pPr indent="-304800" lvl="4" marL="22860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5pPr>
            <a:lvl6pPr indent="-304800" lvl="5" marL="27432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6pPr>
            <a:lvl7pPr indent="-304800" lvl="6" marL="32004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7pPr>
            <a:lvl8pPr indent="-304800" lvl="7" marL="36576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8pPr>
            <a:lvl9pPr indent="-304800" lvl="8" marL="41148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9pPr>
          </a:lstStyle>
          <a:p/>
        </p:txBody>
      </p:sp>
      <p:sp>
        <p:nvSpPr>
          <p:cNvPr id="126" name="Google Shape;126;p32"/>
          <p:cNvSpPr txBox="1"/>
          <p:nvPr>
            <p:ph idx="2" type="body"/>
          </p:nvPr>
        </p:nvSpPr>
        <p:spPr>
          <a:xfrm>
            <a:off x="4694250" y="1919075"/>
            <a:ext cx="3999900" cy="27102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Clr>
                <a:schemeClr val="dk2"/>
              </a:buClr>
              <a:buSzPts val="1400"/>
              <a:buFont typeface="Helvetica Neue"/>
              <a:buChar char="●"/>
              <a:defRPr sz="1400">
                <a:solidFill>
                  <a:schemeClr val="dk2"/>
                </a:solidFill>
                <a:latin typeface="Helvetica Neue"/>
                <a:ea typeface="Helvetica Neue"/>
                <a:cs typeface="Helvetica Neue"/>
                <a:sym typeface="Helvetica Neue"/>
              </a:defRPr>
            </a:lvl1pPr>
            <a:lvl2pPr indent="-304800" lvl="1" marL="9144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2pPr>
            <a:lvl3pPr indent="-304800" lvl="2" marL="13716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3pPr>
            <a:lvl4pPr indent="-304800" lvl="3" marL="18288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4pPr>
            <a:lvl5pPr indent="-304800" lvl="4" marL="22860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5pPr>
            <a:lvl6pPr indent="-304800" lvl="5" marL="27432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6pPr>
            <a:lvl7pPr indent="-304800" lvl="6" marL="32004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7pPr>
            <a:lvl8pPr indent="-304800" lvl="7" marL="36576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8pPr>
            <a:lvl9pPr indent="-304800" lvl="8" marL="4114800">
              <a:spcBef>
                <a:spcPts val="0"/>
              </a:spcBef>
              <a:spcAft>
                <a:spcPts val="0"/>
              </a:spcAft>
              <a:buClr>
                <a:schemeClr val="dk2"/>
              </a:buClr>
              <a:buSzPts val="1200"/>
              <a:buFont typeface="Helvetica Neue"/>
              <a:buChar char="■"/>
              <a:defRPr sz="1200">
                <a:solidFill>
                  <a:schemeClr val="dk2"/>
                </a:solidFill>
                <a:latin typeface="Helvetica Neue"/>
                <a:ea typeface="Helvetica Neue"/>
                <a:cs typeface="Helvetica Neue"/>
                <a:sym typeface="Helvetica Neue"/>
              </a:defRPr>
            </a:lvl9pPr>
          </a:lstStyle>
          <a:p/>
        </p:txBody>
      </p:sp>
      <p:sp>
        <p:nvSpPr>
          <p:cNvPr id="127" name="Google Shape;127;p3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128" name="Google Shape;128;p32"/>
          <p:cNvPicPr preferRelativeResize="0"/>
          <p:nvPr/>
        </p:nvPicPr>
        <p:blipFill>
          <a:blip r:embed="rId2">
            <a:alphaModFix/>
          </a:blip>
          <a:stretch>
            <a:fillRect/>
          </a:stretch>
        </p:blipFill>
        <p:spPr>
          <a:xfrm>
            <a:off x="98250" y="4866850"/>
            <a:ext cx="1074026" cy="2443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bg>
      <p:bgPr>
        <a:solidFill>
          <a:schemeClr val="lt1"/>
        </a:solidFill>
      </p:bgPr>
    </p:bg>
    <p:spTree>
      <p:nvGrpSpPr>
        <p:cNvPr id="130" name="Shape 130"/>
        <p:cNvGrpSpPr/>
        <p:nvPr/>
      </p:nvGrpSpPr>
      <p:grpSpPr>
        <a:xfrm>
          <a:off x="0" y="0"/>
          <a:ext cx="0" cy="0"/>
          <a:chOff x="0" y="0"/>
          <a:chExt cx="0" cy="0"/>
        </a:xfrm>
      </p:grpSpPr>
      <p:pic>
        <p:nvPicPr>
          <p:cNvPr id="131" name="Google Shape;131;p34"/>
          <p:cNvPicPr preferRelativeResize="0"/>
          <p:nvPr/>
        </p:nvPicPr>
        <p:blipFill>
          <a:blip r:embed="rId2">
            <a:alphaModFix/>
          </a:blip>
          <a:stretch>
            <a:fillRect/>
          </a:stretch>
        </p:blipFill>
        <p:spPr>
          <a:xfrm>
            <a:off x="3589600" y="747091"/>
            <a:ext cx="1964800" cy="26287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 of the section ">
  <p:cSld name="TITLE_AND_BODY_1">
    <p:bg>
      <p:bgPr>
        <a:solidFill>
          <a:srgbClr val="F1F3F5"/>
        </a:solidFill>
      </p:bgPr>
    </p:bg>
    <p:spTree>
      <p:nvGrpSpPr>
        <p:cNvPr id="132" name="Shape 132"/>
        <p:cNvGrpSpPr/>
        <p:nvPr/>
      </p:nvGrpSpPr>
      <p:grpSpPr>
        <a:xfrm>
          <a:off x="0" y="0"/>
          <a:ext cx="0" cy="0"/>
          <a:chOff x="0" y="0"/>
          <a:chExt cx="0" cy="0"/>
        </a:xfrm>
      </p:grpSpPr>
      <p:sp>
        <p:nvSpPr>
          <p:cNvPr id="133" name="Google Shape;133;p35"/>
          <p:cNvSpPr/>
          <p:nvPr/>
        </p:nvSpPr>
        <p:spPr>
          <a:xfrm>
            <a:off x="0" y="4033675"/>
            <a:ext cx="9144000" cy="1109700"/>
          </a:xfrm>
          <a:prstGeom prst="rect">
            <a:avLst/>
          </a:prstGeom>
          <a:solidFill>
            <a:srgbClr val="058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5"/>
          <p:cNvSpPr txBox="1"/>
          <p:nvPr>
            <p:ph idx="1" type="subTitle"/>
          </p:nvPr>
        </p:nvSpPr>
        <p:spPr>
          <a:xfrm>
            <a:off x="893025" y="4346417"/>
            <a:ext cx="7357800" cy="595800"/>
          </a:xfrm>
          <a:prstGeom prst="rect">
            <a:avLst/>
          </a:prstGeom>
          <a:noFill/>
          <a:ln>
            <a:noFill/>
          </a:ln>
        </p:spPr>
        <p:txBody>
          <a:bodyPr anchorCtr="0" anchor="ctr" bIns="0" lIns="0" spcFirstLastPara="1" rIns="0" wrap="square" tIns="0">
            <a:noAutofit/>
          </a:bodyPr>
          <a:lstStyle>
            <a:lvl1pPr lvl="0" marR="0" algn="ctr">
              <a:spcBef>
                <a:spcPts val="0"/>
              </a:spcBef>
              <a:spcAft>
                <a:spcPts val="0"/>
              </a:spcAft>
              <a:buClr>
                <a:srgbClr val="FFFFFF"/>
              </a:buClr>
              <a:buSzPts val="3000"/>
              <a:buFont typeface="Fira Sans ExtraLight"/>
              <a:buNone/>
              <a:defRPr i="0" sz="3000" u="none" cap="none" strike="noStrike">
                <a:solidFill>
                  <a:srgbClr val="FFFFFF"/>
                </a:solidFill>
                <a:latin typeface="Fira Sans ExtraLight"/>
                <a:ea typeface="Fira Sans ExtraLight"/>
                <a:cs typeface="Fira Sans ExtraLight"/>
                <a:sym typeface="Fira Sans ExtraLight"/>
              </a:defRPr>
            </a:lvl1pPr>
            <a:lvl2pPr lvl="1" marR="0" algn="l">
              <a:spcBef>
                <a:spcPts val="0"/>
              </a:spcBef>
              <a:spcAft>
                <a:spcPts val="0"/>
              </a:spcAft>
              <a:buSzPts val="1400"/>
              <a:buNone/>
              <a:defRPr b="0" i="0" sz="1200" u="none" cap="none" strike="noStrike"/>
            </a:lvl2pPr>
            <a:lvl3pPr lvl="2" marR="0" algn="l">
              <a:spcBef>
                <a:spcPts val="0"/>
              </a:spcBef>
              <a:spcAft>
                <a:spcPts val="0"/>
              </a:spcAft>
              <a:buSzPts val="1400"/>
              <a:buNone/>
              <a:defRPr b="0" i="0" sz="1200" u="none" cap="none" strike="noStrike"/>
            </a:lvl3pPr>
            <a:lvl4pPr lvl="3" marR="0" algn="l">
              <a:spcBef>
                <a:spcPts val="0"/>
              </a:spcBef>
              <a:spcAft>
                <a:spcPts val="0"/>
              </a:spcAft>
              <a:buSzPts val="1400"/>
              <a:buNone/>
              <a:defRPr b="0" i="0" sz="1200" u="none" cap="none" strike="noStrike"/>
            </a:lvl4pPr>
            <a:lvl5pPr lvl="4" marR="0" algn="l">
              <a:spcBef>
                <a:spcPts val="0"/>
              </a:spcBef>
              <a:spcAft>
                <a:spcPts val="0"/>
              </a:spcAft>
              <a:buSzPts val="1400"/>
              <a:buNone/>
              <a:defRPr b="0" i="0" sz="1200" u="none" cap="none" strike="noStrike"/>
            </a:lvl5pPr>
            <a:lvl6pPr lvl="5" marR="0" algn="l">
              <a:spcBef>
                <a:spcPts val="0"/>
              </a:spcBef>
              <a:spcAft>
                <a:spcPts val="0"/>
              </a:spcAft>
              <a:buSzPts val="1400"/>
              <a:buNone/>
              <a:defRPr b="0" i="0" sz="1200" u="none" cap="none" strike="noStrike"/>
            </a:lvl6pPr>
            <a:lvl7pPr lvl="6" marR="0" algn="l">
              <a:spcBef>
                <a:spcPts val="0"/>
              </a:spcBef>
              <a:spcAft>
                <a:spcPts val="0"/>
              </a:spcAft>
              <a:buSzPts val="1400"/>
              <a:buNone/>
              <a:defRPr b="0" i="0" sz="1200" u="none" cap="none" strike="noStrike"/>
            </a:lvl7pPr>
            <a:lvl8pPr lvl="7" marR="0" algn="l">
              <a:spcBef>
                <a:spcPts val="0"/>
              </a:spcBef>
              <a:spcAft>
                <a:spcPts val="0"/>
              </a:spcAft>
              <a:buSzPts val="1400"/>
              <a:buNone/>
              <a:defRPr b="0" i="0" sz="1200" u="none" cap="none" strike="noStrike"/>
            </a:lvl8pPr>
            <a:lvl9pPr lvl="8" marR="0" algn="l">
              <a:spcBef>
                <a:spcPts val="0"/>
              </a:spcBef>
              <a:spcAft>
                <a:spcPts val="0"/>
              </a:spcAft>
              <a:buSzPts val="1400"/>
              <a:buNone/>
              <a:defRPr b="0" i="0" sz="1200" u="none" cap="none" strike="noStrike"/>
            </a:lvl9pPr>
          </a:lstStyle>
          <a:p/>
        </p:txBody>
      </p:sp>
      <p:pic>
        <p:nvPicPr>
          <p:cNvPr id="135" name="Google Shape;135;p35"/>
          <p:cNvPicPr preferRelativeResize="0"/>
          <p:nvPr/>
        </p:nvPicPr>
        <p:blipFill>
          <a:blip r:embed="rId2">
            <a:alphaModFix/>
          </a:blip>
          <a:stretch>
            <a:fillRect/>
          </a:stretch>
        </p:blipFill>
        <p:spPr>
          <a:xfrm>
            <a:off x="8314850" y="4317073"/>
            <a:ext cx="676825" cy="6768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rt of the section  1">
  <p:cSld name="TITLE_AND_BODY_1_2">
    <p:bg>
      <p:bgPr>
        <a:solidFill>
          <a:srgbClr val="F1F3F5"/>
        </a:solidFill>
      </p:bgPr>
    </p:bg>
    <p:spTree>
      <p:nvGrpSpPr>
        <p:cNvPr id="136" name="Shape 136"/>
        <p:cNvGrpSpPr/>
        <p:nvPr/>
      </p:nvGrpSpPr>
      <p:grpSpPr>
        <a:xfrm>
          <a:off x="0" y="0"/>
          <a:ext cx="0" cy="0"/>
          <a:chOff x="0" y="0"/>
          <a:chExt cx="0" cy="0"/>
        </a:xfrm>
      </p:grpSpPr>
      <p:sp>
        <p:nvSpPr>
          <p:cNvPr id="137" name="Google Shape;137;p36"/>
          <p:cNvSpPr/>
          <p:nvPr/>
        </p:nvSpPr>
        <p:spPr>
          <a:xfrm>
            <a:off x="0" y="4033675"/>
            <a:ext cx="9144000" cy="1109700"/>
          </a:xfrm>
          <a:prstGeom prst="rect">
            <a:avLst/>
          </a:prstGeom>
          <a:solidFill>
            <a:srgbClr val="F03E3E">
              <a:alpha val="80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6"/>
          <p:cNvSpPr txBox="1"/>
          <p:nvPr>
            <p:ph idx="1" type="subTitle"/>
          </p:nvPr>
        </p:nvSpPr>
        <p:spPr>
          <a:xfrm>
            <a:off x="893025" y="4346417"/>
            <a:ext cx="7357800" cy="595800"/>
          </a:xfrm>
          <a:prstGeom prst="rect">
            <a:avLst/>
          </a:prstGeom>
          <a:noFill/>
          <a:ln>
            <a:noFill/>
          </a:ln>
        </p:spPr>
        <p:txBody>
          <a:bodyPr anchorCtr="0" anchor="ctr" bIns="0" lIns="0" spcFirstLastPara="1" rIns="0" wrap="square" tIns="0">
            <a:noAutofit/>
          </a:bodyPr>
          <a:lstStyle>
            <a:lvl1pPr lvl="0" marR="0" algn="ctr">
              <a:spcBef>
                <a:spcPts val="0"/>
              </a:spcBef>
              <a:spcAft>
                <a:spcPts val="0"/>
              </a:spcAft>
              <a:buClr>
                <a:srgbClr val="FFFFFF"/>
              </a:buClr>
              <a:buSzPts val="3000"/>
              <a:buFont typeface="Fira Sans ExtraLight"/>
              <a:buNone/>
              <a:defRPr i="0" sz="3000" u="none" cap="none" strike="noStrike">
                <a:solidFill>
                  <a:srgbClr val="FFFFFF"/>
                </a:solidFill>
                <a:latin typeface="Fira Sans ExtraLight"/>
                <a:ea typeface="Fira Sans ExtraLight"/>
                <a:cs typeface="Fira Sans ExtraLight"/>
                <a:sym typeface="Fira Sans ExtraLight"/>
              </a:defRPr>
            </a:lvl1pPr>
            <a:lvl2pPr lvl="1" marR="0" algn="l">
              <a:spcBef>
                <a:spcPts val="0"/>
              </a:spcBef>
              <a:spcAft>
                <a:spcPts val="0"/>
              </a:spcAft>
              <a:buSzPts val="1400"/>
              <a:buNone/>
              <a:defRPr b="0" i="0" sz="1200" u="none" cap="none" strike="noStrike"/>
            </a:lvl2pPr>
            <a:lvl3pPr lvl="2" marR="0" algn="l">
              <a:spcBef>
                <a:spcPts val="0"/>
              </a:spcBef>
              <a:spcAft>
                <a:spcPts val="0"/>
              </a:spcAft>
              <a:buSzPts val="1400"/>
              <a:buNone/>
              <a:defRPr b="0" i="0" sz="1200" u="none" cap="none" strike="noStrike"/>
            </a:lvl3pPr>
            <a:lvl4pPr lvl="3" marR="0" algn="l">
              <a:spcBef>
                <a:spcPts val="0"/>
              </a:spcBef>
              <a:spcAft>
                <a:spcPts val="0"/>
              </a:spcAft>
              <a:buSzPts val="1400"/>
              <a:buNone/>
              <a:defRPr b="0" i="0" sz="1200" u="none" cap="none" strike="noStrike"/>
            </a:lvl4pPr>
            <a:lvl5pPr lvl="4" marR="0" algn="l">
              <a:spcBef>
                <a:spcPts val="0"/>
              </a:spcBef>
              <a:spcAft>
                <a:spcPts val="0"/>
              </a:spcAft>
              <a:buSzPts val="1400"/>
              <a:buNone/>
              <a:defRPr b="0" i="0" sz="1200" u="none" cap="none" strike="noStrike"/>
            </a:lvl5pPr>
            <a:lvl6pPr lvl="5" marR="0" algn="l">
              <a:spcBef>
                <a:spcPts val="0"/>
              </a:spcBef>
              <a:spcAft>
                <a:spcPts val="0"/>
              </a:spcAft>
              <a:buSzPts val="1400"/>
              <a:buNone/>
              <a:defRPr b="0" i="0" sz="1200" u="none" cap="none" strike="noStrike"/>
            </a:lvl6pPr>
            <a:lvl7pPr lvl="6" marR="0" algn="l">
              <a:spcBef>
                <a:spcPts val="0"/>
              </a:spcBef>
              <a:spcAft>
                <a:spcPts val="0"/>
              </a:spcAft>
              <a:buSzPts val="1400"/>
              <a:buNone/>
              <a:defRPr b="0" i="0" sz="1200" u="none" cap="none" strike="noStrike"/>
            </a:lvl7pPr>
            <a:lvl8pPr lvl="7" marR="0" algn="l">
              <a:spcBef>
                <a:spcPts val="0"/>
              </a:spcBef>
              <a:spcAft>
                <a:spcPts val="0"/>
              </a:spcAft>
              <a:buSzPts val="1400"/>
              <a:buNone/>
              <a:defRPr b="0" i="0" sz="1200" u="none" cap="none" strike="noStrike"/>
            </a:lvl8pPr>
            <a:lvl9pPr lvl="8" marR="0" algn="l">
              <a:spcBef>
                <a:spcPts val="0"/>
              </a:spcBef>
              <a:spcAft>
                <a:spcPts val="0"/>
              </a:spcAft>
              <a:buSzPts val="1400"/>
              <a:buNone/>
              <a:defRPr b="0" i="0" sz="1200" u="none" cap="none" strike="noStrike"/>
            </a:lvl9pPr>
          </a:lstStyle>
          <a:p/>
        </p:txBody>
      </p:sp>
      <p:pic>
        <p:nvPicPr>
          <p:cNvPr id="139" name="Google Shape;139;p36"/>
          <p:cNvPicPr preferRelativeResize="0"/>
          <p:nvPr/>
        </p:nvPicPr>
        <p:blipFill>
          <a:blip r:embed="rId2">
            <a:alphaModFix/>
          </a:blip>
          <a:stretch>
            <a:fillRect/>
          </a:stretch>
        </p:blipFill>
        <p:spPr>
          <a:xfrm>
            <a:off x="8314850" y="4317073"/>
            <a:ext cx="676825" cy="6768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ITLE_AND_BODY_1_1">
    <p:bg>
      <p:bgPr>
        <a:solidFill>
          <a:srgbClr val="F1F3F5"/>
        </a:solidFill>
      </p:bgPr>
    </p:bg>
    <p:spTree>
      <p:nvGrpSpPr>
        <p:cNvPr id="140" name="Shape 140"/>
        <p:cNvGrpSpPr/>
        <p:nvPr/>
      </p:nvGrpSpPr>
      <p:grpSpPr>
        <a:xfrm>
          <a:off x="0" y="0"/>
          <a:ext cx="0" cy="0"/>
          <a:chOff x="0" y="0"/>
          <a:chExt cx="0" cy="0"/>
        </a:xfrm>
      </p:grpSpPr>
      <p:sp>
        <p:nvSpPr>
          <p:cNvPr id="141" name="Google Shape;141;p37"/>
          <p:cNvSpPr txBox="1"/>
          <p:nvPr>
            <p:ph idx="1" type="subTitle"/>
          </p:nvPr>
        </p:nvSpPr>
        <p:spPr>
          <a:xfrm>
            <a:off x="893025" y="4346417"/>
            <a:ext cx="7357800" cy="595800"/>
          </a:xfrm>
          <a:prstGeom prst="rect">
            <a:avLst/>
          </a:prstGeom>
          <a:noFill/>
          <a:ln>
            <a:noFill/>
          </a:ln>
        </p:spPr>
        <p:txBody>
          <a:bodyPr anchorCtr="0" anchor="ctr" bIns="0" lIns="0" spcFirstLastPara="1" rIns="0" wrap="square" tIns="0">
            <a:noAutofit/>
          </a:bodyPr>
          <a:lstStyle>
            <a:lvl1pPr lvl="0" marR="0" algn="ctr">
              <a:spcBef>
                <a:spcPts val="0"/>
              </a:spcBef>
              <a:spcAft>
                <a:spcPts val="0"/>
              </a:spcAft>
              <a:buClr>
                <a:srgbClr val="FFFFFF"/>
              </a:buClr>
              <a:buSzPts val="3000"/>
              <a:buFont typeface="Fira Sans ExtraLight"/>
              <a:buNone/>
              <a:defRPr i="0" sz="3000" u="none" cap="none" strike="noStrike">
                <a:solidFill>
                  <a:srgbClr val="FFFFFF"/>
                </a:solidFill>
                <a:latin typeface="Fira Sans ExtraLight"/>
                <a:ea typeface="Fira Sans ExtraLight"/>
                <a:cs typeface="Fira Sans ExtraLight"/>
                <a:sym typeface="Fira Sans ExtraLight"/>
              </a:defRPr>
            </a:lvl1pPr>
            <a:lvl2pPr lvl="1" marR="0" algn="l">
              <a:spcBef>
                <a:spcPts val="0"/>
              </a:spcBef>
              <a:spcAft>
                <a:spcPts val="0"/>
              </a:spcAft>
              <a:buSzPts val="1400"/>
              <a:buNone/>
              <a:defRPr b="0" i="0" sz="1200" u="none" cap="none" strike="noStrike"/>
            </a:lvl2pPr>
            <a:lvl3pPr lvl="2" marR="0" algn="l">
              <a:spcBef>
                <a:spcPts val="0"/>
              </a:spcBef>
              <a:spcAft>
                <a:spcPts val="0"/>
              </a:spcAft>
              <a:buSzPts val="1400"/>
              <a:buNone/>
              <a:defRPr b="0" i="0" sz="1200" u="none" cap="none" strike="noStrike"/>
            </a:lvl3pPr>
            <a:lvl4pPr lvl="3" marR="0" algn="l">
              <a:spcBef>
                <a:spcPts val="0"/>
              </a:spcBef>
              <a:spcAft>
                <a:spcPts val="0"/>
              </a:spcAft>
              <a:buSzPts val="1400"/>
              <a:buNone/>
              <a:defRPr b="0" i="0" sz="1200" u="none" cap="none" strike="noStrike"/>
            </a:lvl4pPr>
            <a:lvl5pPr lvl="4" marR="0" algn="l">
              <a:spcBef>
                <a:spcPts val="0"/>
              </a:spcBef>
              <a:spcAft>
                <a:spcPts val="0"/>
              </a:spcAft>
              <a:buSzPts val="1400"/>
              <a:buNone/>
              <a:defRPr b="0" i="0" sz="1200" u="none" cap="none" strike="noStrike"/>
            </a:lvl5pPr>
            <a:lvl6pPr lvl="5" marR="0" algn="l">
              <a:spcBef>
                <a:spcPts val="0"/>
              </a:spcBef>
              <a:spcAft>
                <a:spcPts val="0"/>
              </a:spcAft>
              <a:buSzPts val="1400"/>
              <a:buNone/>
              <a:defRPr b="0" i="0" sz="1200" u="none" cap="none" strike="noStrike"/>
            </a:lvl6pPr>
            <a:lvl7pPr lvl="6" marR="0" algn="l">
              <a:spcBef>
                <a:spcPts val="0"/>
              </a:spcBef>
              <a:spcAft>
                <a:spcPts val="0"/>
              </a:spcAft>
              <a:buSzPts val="1400"/>
              <a:buNone/>
              <a:defRPr b="0" i="0" sz="1200" u="none" cap="none" strike="noStrike"/>
            </a:lvl7pPr>
            <a:lvl8pPr lvl="7" marR="0" algn="l">
              <a:spcBef>
                <a:spcPts val="0"/>
              </a:spcBef>
              <a:spcAft>
                <a:spcPts val="0"/>
              </a:spcAft>
              <a:buSzPts val="1400"/>
              <a:buNone/>
              <a:defRPr b="0" i="0" sz="1200" u="none" cap="none" strike="noStrike"/>
            </a:lvl8pPr>
            <a:lvl9pPr lvl="8" marR="0" algn="l">
              <a:spcBef>
                <a:spcPts val="0"/>
              </a:spcBef>
              <a:spcAft>
                <a:spcPts val="0"/>
              </a:spcAft>
              <a:buSzPts val="1400"/>
              <a:buNone/>
              <a:defRPr b="0" i="0" sz="1200" u="none" cap="none" strike="noStrike"/>
            </a:lvl9pPr>
          </a:lstStyle>
          <a:p/>
        </p:txBody>
      </p:sp>
      <p:pic>
        <p:nvPicPr>
          <p:cNvPr id="142" name="Google Shape;142;p37"/>
          <p:cNvPicPr preferRelativeResize="0"/>
          <p:nvPr/>
        </p:nvPicPr>
        <p:blipFill>
          <a:blip r:embed="rId2">
            <a:alphaModFix/>
          </a:blip>
          <a:stretch>
            <a:fillRect/>
          </a:stretch>
        </p:blipFill>
        <p:spPr>
          <a:xfrm>
            <a:off x="7462425" y="4547852"/>
            <a:ext cx="1483526" cy="4187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CUSTOM_3">
    <p:bg>
      <p:bgPr>
        <a:solidFill>
          <a:srgbClr val="0588CB"/>
        </a:solidFill>
      </p:bgPr>
    </p:bg>
    <p:spTree>
      <p:nvGrpSpPr>
        <p:cNvPr id="143" name="Shape 143"/>
        <p:cNvGrpSpPr/>
        <p:nvPr/>
      </p:nvGrpSpPr>
      <p:grpSpPr>
        <a:xfrm>
          <a:off x="0" y="0"/>
          <a:ext cx="0" cy="0"/>
          <a:chOff x="0" y="0"/>
          <a:chExt cx="0" cy="0"/>
        </a:xfrm>
      </p:grpSpPr>
      <p:pic>
        <p:nvPicPr>
          <p:cNvPr id="144" name="Google Shape;144;p38"/>
          <p:cNvPicPr preferRelativeResize="0"/>
          <p:nvPr/>
        </p:nvPicPr>
        <p:blipFill>
          <a:blip r:embed="rId2">
            <a:alphaModFix/>
          </a:blip>
          <a:stretch>
            <a:fillRect/>
          </a:stretch>
        </p:blipFill>
        <p:spPr>
          <a:xfrm>
            <a:off x="8314850" y="4317073"/>
            <a:ext cx="676825" cy="6768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1">
  <p:cSld name="CUSTOM_3_1">
    <p:bg>
      <p:bgPr>
        <a:solidFill>
          <a:srgbClr val="0588CB"/>
        </a:solidFill>
      </p:bgPr>
    </p:bg>
    <p:spTree>
      <p:nvGrpSpPr>
        <p:cNvPr id="145" name="Shape 145"/>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scheme slide 1">
  <p:cSld name="CUSTOM_1">
    <p:spTree>
      <p:nvGrpSpPr>
        <p:cNvPr id="146" name="Shape 146"/>
        <p:cNvGrpSpPr/>
        <p:nvPr/>
      </p:nvGrpSpPr>
      <p:grpSpPr>
        <a:xfrm>
          <a:off x="0" y="0"/>
          <a:ext cx="0" cy="0"/>
          <a:chOff x="0" y="0"/>
          <a:chExt cx="0" cy="0"/>
        </a:xfrm>
      </p:grpSpPr>
      <p:sp>
        <p:nvSpPr>
          <p:cNvPr id="147" name="Google Shape;147;p40"/>
          <p:cNvSpPr/>
          <p:nvPr/>
        </p:nvSpPr>
        <p:spPr>
          <a:xfrm>
            <a:off x="4579575" y="0"/>
            <a:ext cx="4655400" cy="5143500"/>
          </a:xfrm>
          <a:prstGeom prst="rect">
            <a:avLst/>
          </a:prstGeom>
          <a:solidFill>
            <a:srgbClr val="058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40"/>
          <p:cNvPicPr preferRelativeResize="0"/>
          <p:nvPr/>
        </p:nvPicPr>
        <p:blipFill>
          <a:blip r:embed="rId2">
            <a:alphaModFix/>
          </a:blip>
          <a:stretch>
            <a:fillRect/>
          </a:stretch>
        </p:blipFill>
        <p:spPr>
          <a:xfrm>
            <a:off x="8314850" y="4317073"/>
            <a:ext cx="676825" cy="67682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scheme slide 2">
  <p:cSld name="CUSTOM_2">
    <p:spTree>
      <p:nvGrpSpPr>
        <p:cNvPr id="149" name="Shape 149"/>
        <p:cNvGrpSpPr/>
        <p:nvPr/>
      </p:nvGrpSpPr>
      <p:grpSpPr>
        <a:xfrm>
          <a:off x="0" y="0"/>
          <a:ext cx="0" cy="0"/>
          <a:chOff x="0" y="0"/>
          <a:chExt cx="0" cy="0"/>
        </a:xfrm>
      </p:grpSpPr>
      <p:sp>
        <p:nvSpPr>
          <p:cNvPr id="150" name="Google Shape;150;p41"/>
          <p:cNvSpPr/>
          <p:nvPr/>
        </p:nvSpPr>
        <p:spPr>
          <a:xfrm>
            <a:off x="0" y="0"/>
            <a:ext cx="4586700" cy="5143500"/>
          </a:xfrm>
          <a:prstGeom prst="rect">
            <a:avLst/>
          </a:prstGeom>
          <a:solidFill>
            <a:srgbClr val="058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1" name="Google Shape;151;p41"/>
          <p:cNvPicPr preferRelativeResize="0"/>
          <p:nvPr/>
        </p:nvPicPr>
        <p:blipFill>
          <a:blip r:embed="rId2">
            <a:alphaModFix/>
          </a:blip>
          <a:stretch>
            <a:fillRect/>
          </a:stretch>
        </p:blipFill>
        <p:spPr>
          <a:xfrm>
            <a:off x="7462425" y="4547852"/>
            <a:ext cx="1483526" cy="4187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p:cSld name="CUSTOM_2_1">
    <p:spTree>
      <p:nvGrpSpPr>
        <p:cNvPr id="152" name="Shape 152"/>
        <p:cNvGrpSpPr/>
        <p:nvPr/>
      </p:nvGrpSpPr>
      <p:grpSpPr>
        <a:xfrm>
          <a:off x="0" y="0"/>
          <a:ext cx="0" cy="0"/>
          <a:chOff x="0" y="0"/>
          <a:chExt cx="0" cy="0"/>
        </a:xfrm>
      </p:grpSpPr>
      <p:sp>
        <p:nvSpPr>
          <p:cNvPr id="153" name="Google Shape;153;p42"/>
          <p:cNvSpPr/>
          <p:nvPr/>
        </p:nvSpPr>
        <p:spPr>
          <a:xfrm>
            <a:off x="0" y="0"/>
            <a:ext cx="5944200" cy="5143500"/>
          </a:xfrm>
          <a:prstGeom prst="rect">
            <a:avLst/>
          </a:prstGeom>
          <a:solidFill>
            <a:srgbClr val="058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42"/>
          <p:cNvPicPr preferRelativeResize="0"/>
          <p:nvPr/>
        </p:nvPicPr>
        <p:blipFill>
          <a:blip r:embed="rId2">
            <a:alphaModFix/>
          </a:blip>
          <a:stretch>
            <a:fillRect/>
          </a:stretch>
        </p:blipFill>
        <p:spPr>
          <a:xfrm>
            <a:off x="7462425" y="4547852"/>
            <a:ext cx="1483526" cy="418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p:nvPr/>
        </p:nvSpPr>
        <p:spPr>
          <a:xfrm flipH="1" rot="10800000">
            <a:off x="0" y="1686100"/>
            <a:ext cx="9144000" cy="3128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1" name="Google Shape;31;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4" name="Google Shape;34;p5"/>
          <p:cNvPicPr preferRelativeResize="0"/>
          <p:nvPr/>
        </p:nvPicPr>
        <p:blipFill>
          <a:blip r:embed="rId2">
            <a:alphaModFix/>
          </a:blip>
          <a:stretch>
            <a:fillRect/>
          </a:stretch>
        </p:blipFill>
        <p:spPr>
          <a:xfrm>
            <a:off x="98250" y="4866850"/>
            <a:ext cx="1074026" cy="2443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2">
  <p:cSld name="CUSTOM_2_1_1">
    <p:spTree>
      <p:nvGrpSpPr>
        <p:cNvPr id="155" name="Shape 155"/>
        <p:cNvGrpSpPr/>
        <p:nvPr/>
      </p:nvGrpSpPr>
      <p:grpSpPr>
        <a:xfrm>
          <a:off x="0" y="0"/>
          <a:ext cx="0" cy="0"/>
          <a:chOff x="0" y="0"/>
          <a:chExt cx="0" cy="0"/>
        </a:xfrm>
      </p:grpSpPr>
      <p:sp>
        <p:nvSpPr>
          <p:cNvPr id="156" name="Google Shape;156;p43"/>
          <p:cNvSpPr/>
          <p:nvPr/>
        </p:nvSpPr>
        <p:spPr>
          <a:xfrm>
            <a:off x="5944600" y="0"/>
            <a:ext cx="3199500" cy="5143500"/>
          </a:xfrm>
          <a:prstGeom prst="rect">
            <a:avLst/>
          </a:prstGeom>
          <a:solidFill>
            <a:srgbClr val="0588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43"/>
          <p:cNvPicPr preferRelativeResize="0"/>
          <p:nvPr/>
        </p:nvPicPr>
        <p:blipFill>
          <a:blip r:embed="rId2">
            <a:alphaModFix/>
          </a:blip>
          <a:stretch>
            <a:fillRect/>
          </a:stretch>
        </p:blipFill>
        <p:spPr>
          <a:xfrm>
            <a:off x="8314850" y="4317073"/>
            <a:ext cx="676825" cy="67682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3">
  <p:cSld name="CUSTOM_2_1_1_1">
    <p:spTree>
      <p:nvGrpSpPr>
        <p:cNvPr id="158" name="Shape 158"/>
        <p:cNvGrpSpPr/>
        <p:nvPr/>
      </p:nvGrpSpPr>
      <p:grpSpPr>
        <a:xfrm>
          <a:off x="0" y="0"/>
          <a:ext cx="0" cy="0"/>
          <a:chOff x="0" y="0"/>
          <a:chExt cx="0" cy="0"/>
        </a:xfrm>
      </p:grpSpPr>
      <p:sp>
        <p:nvSpPr>
          <p:cNvPr id="159" name="Google Shape;159;p44"/>
          <p:cNvSpPr/>
          <p:nvPr/>
        </p:nvSpPr>
        <p:spPr>
          <a:xfrm>
            <a:off x="0" y="0"/>
            <a:ext cx="3199500" cy="5143500"/>
          </a:xfrm>
          <a:prstGeom prst="rect">
            <a:avLst/>
          </a:prstGeom>
          <a:solidFill>
            <a:srgbClr val="F03E3E">
              <a:alpha val="80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44"/>
          <p:cNvPicPr preferRelativeResize="0"/>
          <p:nvPr/>
        </p:nvPicPr>
        <p:blipFill>
          <a:blip r:embed="rId2">
            <a:alphaModFix/>
          </a:blip>
          <a:stretch>
            <a:fillRect/>
          </a:stretch>
        </p:blipFill>
        <p:spPr>
          <a:xfrm>
            <a:off x="7462425" y="4547852"/>
            <a:ext cx="1483526" cy="4187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3 1">
  <p:cSld name="CUSTOM_2_1_1_1_1">
    <p:spTree>
      <p:nvGrpSpPr>
        <p:cNvPr id="161" name="Shape 161"/>
        <p:cNvGrpSpPr/>
        <p:nvPr/>
      </p:nvGrpSpPr>
      <p:grpSpPr>
        <a:xfrm>
          <a:off x="0" y="0"/>
          <a:ext cx="0" cy="0"/>
          <a:chOff x="0" y="0"/>
          <a:chExt cx="0" cy="0"/>
        </a:xfrm>
      </p:grpSpPr>
      <p:sp>
        <p:nvSpPr>
          <p:cNvPr id="162" name="Google Shape;162;p45"/>
          <p:cNvSpPr/>
          <p:nvPr/>
        </p:nvSpPr>
        <p:spPr>
          <a:xfrm>
            <a:off x="0" y="0"/>
            <a:ext cx="31995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p45"/>
          <p:cNvPicPr preferRelativeResize="0"/>
          <p:nvPr/>
        </p:nvPicPr>
        <p:blipFill>
          <a:blip r:embed="rId2">
            <a:alphaModFix/>
          </a:blip>
          <a:stretch>
            <a:fillRect/>
          </a:stretch>
        </p:blipFill>
        <p:spPr>
          <a:xfrm>
            <a:off x="7462425" y="4547852"/>
            <a:ext cx="1483526" cy="418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p:nvPr/>
        </p:nvSpPr>
        <p:spPr>
          <a:xfrm flipH="1" rot="10800000">
            <a:off x="0" y="656450"/>
            <a:ext cx="9144000" cy="4173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9" name="Google Shape;39;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0" name="Google Shape;40;p6"/>
          <p:cNvPicPr preferRelativeResize="0"/>
          <p:nvPr/>
        </p:nvPicPr>
        <p:blipFill>
          <a:blip r:embed="rId2">
            <a:alphaModFix/>
          </a:blip>
          <a:stretch>
            <a:fillRect/>
          </a:stretch>
        </p:blipFill>
        <p:spPr>
          <a:xfrm>
            <a:off x="98250" y="4866850"/>
            <a:ext cx="1074026" cy="244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7"/>
          <p:cNvSpPr txBox="1"/>
          <p:nvPr/>
        </p:nvSpPr>
        <p:spPr>
          <a:xfrm flipH="1" rot="10800000">
            <a:off x="3276600" y="-125"/>
            <a:ext cx="5867400" cy="5160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5" name="Google Shape;45;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6" name="Google Shape;46;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7"/>
          <p:cNvSpPr txBox="1"/>
          <p:nvPr/>
        </p:nvSpPr>
        <p:spPr>
          <a:xfrm flipH="1" rot="10800000">
            <a:off x="3429000" y="152275"/>
            <a:ext cx="5867400" cy="5160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7"/>
          <p:cNvPicPr preferRelativeResize="0"/>
          <p:nvPr/>
        </p:nvPicPr>
        <p:blipFill>
          <a:blip r:embed="rId2">
            <a:alphaModFix/>
          </a:blip>
          <a:stretch>
            <a:fillRect/>
          </a:stretch>
        </p:blipFill>
        <p:spPr>
          <a:xfrm>
            <a:off x="98250" y="4866850"/>
            <a:ext cx="1074026" cy="244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9" name="Shape 49"/>
        <p:cNvGrpSpPr/>
        <p:nvPr/>
      </p:nvGrpSpPr>
      <p:grpSpPr>
        <a:xfrm>
          <a:off x="0" y="0"/>
          <a:ext cx="0" cy="0"/>
          <a:chOff x="0" y="0"/>
          <a:chExt cx="0" cy="0"/>
        </a:xfrm>
      </p:grpSpPr>
      <p:sp>
        <p:nvSpPr>
          <p:cNvPr id="50" name="Google Shape;50;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51" name="Google Shape;51;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56" name="Google Shape;56;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2100"/>
              <a:buNone/>
              <a:defRPr sz="2100">
                <a:solidFill>
                  <a:srgbClr val="000000"/>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8" name="Google Shape;58;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63" name="Google Shape;63;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theme" Target="../theme/theme3.xml"/><Relationship Id="rId12" Type="http://schemas.openxmlformats.org/officeDocument/2006/relationships/slideLayout" Target="../slideLayouts/slideLayout42.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28509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Light"/>
              <a:buNone/>
              <a:defRPr sz="3200">
                <a:solidFill>
                  <a:schemeClr val="lt1"/>
                </a:solidFill>
                <a:latin typeface="Roboto Light"/>
                <a:ea typeface="Roboto Light"/>
                <a:cs typeface="Roboto Light"/>
                <a:sym typeface="Roboto Light"/>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74592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u="sng">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3F5"/>
        </a:solidFill>
      </p:bgPr>
    </p:bg>
    <p:spTree>
      <p:nvGrpSpPr>
        <p:cNvPr id="86" name="Shape 8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3F5"/>
        </a:solidFill>
      </p:bgPr>
    </p:bg>
    <p:spTree>
      <p:nvGrpSpPr>
        <p:cNvPr id="129" name="Shape 12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22.png"/><Relationship Id="rId7" Type="http://schemas.openxmlformats.org/officeDocument/2006/relationships/hyperlink" Target="https://ooni.org/install/" TargetMode="External"/><Relationship Id="rId8" Type="http://schemas.openxmlformats.org/officeDocument/2006/relationships/hyperlink" Target="https://github.com/oon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hyperlink" Target="https://ooni.org/nettes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ioda.live" TargetMode="External"/><Relationship Id="rId4" Type="http://schemas.openxmlformats.org/officeDocument/2006/relationships/hyperlink" Target="https://ioda.liv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9.xml"/><Relationship Id="rId3" Type="http://schemas.openxmlformats.org/officeDocument/2006/relationships/hyperlink" Target="https://slack.openobservatory.org" TargetMode="External"/><Relationship Id="rId4" Type="http://schemas.openxmlformats.org/officeDocument/2006/relationships/hyperlink" Target="https://ooni.io/install/" TargetMode="External"/><Relationship Id="rId5" Type="http://schemas.openxmlformats.org/officeDocument/2006/relationships/hyperlink" Target="https://test-lists.ooni.org/" TargetMode="External"/><Relationship Id="rId6" Type="http://schemas.openxmlformats.org/officeDocument/2006/relationships/hyperlink" Target="https://ooni.io/data/" TargetMode="External"/><Relationship Id="rId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6"/>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Internet censorship data for consumer rights</a:t>
            </a:r>
            <a:endParaRPr b="1">
              <a:latin typeface="Roboto"/>
              <a:ea typeface="Roboto"/>
              <a:cs typeface="Roboto"/>
              <a:sym typeface="Roboto"/>
            </a:endParaRPr>
          </a:p>
        </p:txBody>
      </p:sp>
      <p:sp>
        <p:nvSpPr>
          <p:cNvPr id="169" name="Google Shape;169;p46"/>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Wednesday, 27 August 2025</a:t>
            </a:r>
            <a:endParaRPr/>
          </a:p>
          <a:p>
            <a:pPr indent="0" lvl="0" marL="0" rtl="0" algn="l">
              <a:spcBef>
                <a:spcPts val="0"/>
              </a:spcBef>
              <a:spcAft>
                <a:spcPts val="0"/>
              </a:spcAft>
              <a:buNone/>
            </a:pPr>
            <a:r>
              <a:rPr lang="en"/>
              <a:t>DRAPAC25, Kuala Lumpur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siti.nurliza@sinarproject.org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5"/>
          <p:cNvSpPr txBox="1"/>
          <p:nvPr>
            <p:ph type="title"/>
          </p:nvPr>
        </p:nvSpPr>
        <p:spPr>
          <a:xfrm>
            <a:off x="490250" y="900250"/>
            <a:ext cx="6227100" cy="154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Hands-on workshop: </a:t>
            </a:r>
            <a:endParaRPr b="1" sz="3000">
              <a:latin typeface="Roboto"/>
              <a:ea typeface="Roboto"/>
              <a:cs typeface="Roboto"/>
              <a:sym typeface="Roboto"/>
            </a:endParaRPr>
          </a:p>
          <a:p>
            <a:pPr indent="0" lvl="0" marL="0" rtl="0" algn="l">
              <a:spcBef>
                <a:spcPts val="0"/>
              </a:spcBef>
              <a:spcAft>
                <a:spcPts val="0"/>
              </a:spcAft>
              <a:buNone/>
            </a:pPr>
            <a:r>
              <a:rPr b="1" lang="en" sz="3000">
                <a:latin typeface="Roboto"/>
                <a:ea typeface="Roboto"/>
                <a:cs typeface="Roboto"/>
                <a:sym typeface="Roboto"/>
              </a:rPr>
              <a:t>Detecting deep packet inspection in internet censorship data</a:t>
            </a:r>
            <a:endParaRPr b="1" sz="3000">
              <a:latin typeface="Roboto"/>
              <a:ea typeface="Roboto"/>
              <a:cs typeface="Roboto"/>
              <a:sym typeface="Roboto"/>
            </a:endParaRPr>
          </a:p>
        </p:txBody>
      </p:sp>
      <p:sp>
        <p:nvSpPr>
          <p:cNvPr id="243" name="Google Shape;243;p55"/>
          <p:cNvSpPr txBox="1"/>
          <p:nvPr/>
        </p:nvSpPr>
        <p:spPr>
          <a:xfrm>
            <a:off x="3577375" y="397250"/>
            <a:ext cx="5219400" cy="44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sp>
        <p:nvSpPr>
          <p:cNvPr id="244" name="Google Shape;244;p55"/>
          <p:cNvSpPr txBox="1"/>
          <p:nvPr/>
        </p:nvSpPr>
        <p:spPr>
          <a:xfrm>
            <a:off x="490250" y="2723000"/>
            <a:ext cx="8238600" cy="21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Roboto Light"/>
                <a:ea typeface="Roboto Light"/>
                <a:cs typeface="Roboto Light"/>
                <a:sym typeface="Roboto Light"/>
              </a:rPr>
              <a:t>Date: August 27, 2025 (Wednesday) – today!!</a:t>
            </a:r>
            <a:endParaRPr>
              <a:solidFill>
                <a:schemeClr val="lt1"/>
              </a:solidFill>
              <a:latin typeface="Roboto Light"/>
              <a:ea typeface="Roboto Light"/>
              <a:cs typeface="Roboto Light"/>
              <a:sym typeface="Roboto Light"/>
            </a:endParaRPr>
          </a:p>
          <a:p>
            <a:pPr indent="0" lvl="0" marL="0" rtl="0" algn="l">
              <a:spcBef>
                <a:spcPts val="0"/>
              </a:spcBef>
              <a:spcAft>
                <a:spcPts val="0"/>
              </a:spcAft>
              <a:buNone/>
            </a:pPr>
            <a:r>
              <a:rPr lang="en">
                <a:solidFill>
                  <a:schemeClr val="lt1"/>
                </a:solidFill>
                <a:latin typeface="Roboto Light"/>
                <a:ea typeface="Roboto Light"/>
                <a:cs typeface="Roboto Light"/>
                <a:sym typeface="Roboto Light"/>
              </a:rPr>
              <a:t>Time:	 2:30pm–3:50pm </a:t>
            </a:r>
            <a:endParaRPr>
              <a:solidFill>
                <a:schemeClr val="lt1"/>
              </a:solidFill>
              <a:latin typeface="Roboto Light"/>
              <a:ea typeface="Roboto Light"/>
              <a:cs typeface="Roboto Light"/>
              <a:sym typeface="Roboto Light"/>
            </a:endParaRPr>
          </a:p>
          <a:p>
            <a:pPr indent="0" lvl="0" marL="0" rtl="0" algn="l">
              <a:spcBef>
                <a:spcPts val="0"/>
              </a:spcBef>
              <a:spcAft>
                <a:spcPts val="0"/>
              </a:spcAft>
              <a:buNone/>
            </a:pPr>
            <a:r>
              <a:rPr lang="en">
                <a:solidFill>
                  <a:schemeClr val="lt1"/>
                </a:solidFill>
                <a:latin typeface="Roboto Light"/>
                <a:ea typeface="Roboto Light"/>
                <a:cs typeface="Roboto Light"/>
                <a:sym typeface="Roboto Light"/>
              </a:rPr>
              <a:t>Venue: Human Rights Tech Commons Southwest Corner, Second Floor, AICB Centre for Excellence</a:t>
            </a:r>
            <a:endParaRPr>
              <a:solidFill>
                <a:schemeClr val="lt1"/>
              </a:solidFill>
              <a:latin typeface="Roboto Light"/>
              <a:ea typeface="Roboto Light"/>
              <a:cs typeface="Roboto Light"/>
              <a:sym typeface="Roboto Light"/>
            </a:endParaRPr>
          </a:p>
          <a:p>
            <a:pPr indent="0" lvl="0" marL="0" rtl="0" algn="l">
              <a:spcBef>
                <a:spcPts val="0"/>
              </a:spcBef>
              <a:spcAft>
                <a:spcPts val="0"/>
              </a:spcAft>
              <a:buNone/>
            </a:pPr>
            <a:r>
              <a:t/>
            </a:r>
            <a:endParaRPr>
              <a:solidFill>
                <a:schemeClr val="lt1"/>
              </a:solidFill>
              <a:latin typeface="Roboto Light"/>
              <a:ea typeface="Roboto Light"/>
              <a:cs typeface="Roboto Light"/>
              <a:sym typeface="Roboto Light"/>
            </a:endParaRPr>
          </a:p>
          <a:p>
            <a:pPr indent="0" lvl="0" marL="0" rtl="0" algn="l">
              <a:spcBef>
                <a:spcPts val="0"/>
              </a:spcBef>
              <a:spcAft>
                <a:spcPts val="0"/>
              </a:spcAft>
              <a:buNone/>
            </a:pPr>
            <a:r>
              <a:t/>
            </a:r>
            <a:endParaRPr>
              <a:solidFill>
                <a:schemeClr val="lt1"/>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About Sinar Project</a:t>
            </a:r>
            <a:endParaRPr/>
          </a:p>
        </p:txBody>
      </p:sp>
      <p:sp>
        <p:nvSpPr>
          <p:cNvPr id="175" name="Google Shape;175;p47"/>
          <p:cNvSpPr txBox="1"/>
          <p:nvPr>
            <p:ph idx="1" type="body"/>
          </p:nvPr>
        </p:nvSpPr>
        <p:spPr>
          <a:xfrm>
            <a:off x="471900" y="1745925"/>
            <a:ext cx="8222100" cy="2710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solidFill>
                  <a:schemeClr val="dk2"/>
                </a:solidFill>
                <a:latin typeface="Roboto Light"/>
                <a:ea typeface="Roboto Light"/>
                <a:cs typeface="Roboto Light"/>
                <a:sym typeface="Roboto Light"/>
              </a:rPr>
              <a:t>An initiative using open data, technology (civic tech) and applications to systematically make important information public and more accessible to the people.  </a:t>
            </a:r>
            <a:endParaRPr>
              <a:solidFill>
                <a:schemeClr val="dk2"/>
              </a:solidFill>
              <a:latin typeface="Roboto Light"/>
              <a:ea typeface="Roboto Light"/>
              <a:cs typeface="Roboto Light"/>
              <a:sym typeface="Roboto Light"/>
            </a:endParaRPr>
          </a:p>
          <a:p>
            <a:pPr indent="0" lvl="0" marL="0" rtl="0" algn="just">
              <a:spcBef>
                <a:spcPts val="1600"/>
              </a:spcBef>
              <a:spcAft>
                <a:spcPts val="1600"/>
              </a:spcAft>
              <a:buNone/>
            </a:pPr>
            <a:r>
              <a:rPr lang="en">
                <a:solidFill>
                  <a:schemeClr val="dk2"/>
                </a:solidFill>
                <a:latin typeface="Roboto Light"/>
                <a:ea typeface="Roboto Light"/>
                <a:cs typeface="Roboto Light"/>
                <a:sym typeface="Roboto Light"/>
              </a:rPr>
              <a:t>We aim to improve governance and encourage greater citizen involvement in the public affairs of the nation by making the governments more open, transparent and accountable.</a:t>
            </a:r>
            <a:endParaRPr>
              <a:solidFill>
                <a:schemeClr val="dk2"/>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48"/>
          <p:cNvPicPr preferRelativeResize="0"/>
          <p:nvPr/>
        </p:nvPicPr>
        <p:blipFill rotWithShape="1">
          <a:blip r:embed="rId3">
            <a:alphaModFix/>
          </a:blip>
          <a:srcRect b="0" l="0" r="0" t="0"/>
          <a:stretch/>
        </p:blipFill>
        <p:spPr>
          <a:xfrm>
            <a:off x="613863" y="2396711"/>
            <a:ext cx="1316377" cy="1316377"/>
          </a:xfrm>
          <a:prstGeom prst="rect">
            <a:avLst/>
          </a:prstGeom>
          <a:noFill/>
          <a:ln>
            <a:noFill/>
          </a:ln>
        </p:spPr>
      </p:pic>
      <p:pic>
        <p:nvPicPr>
          <p:cNvPr id="181" name="Google Shape;181;p48"/>
          <p:cNvPicPr preferRelativeResize="0"/>
          <p:nvPr/>
        </p:nvPicPr>
        <p:blipFill rotWithShape="1">
          <a:blip r:embed="rId4">
            <a:alphaModFix/>
          </a:blip>
          <a:srcRect b="0" l="0" r="0" t="0"/>
          <a:stretch/>
        </p:blipFill>
        <p:spPr>
          <a:xfrm>
            <a:off x="2258428" y="2465966"/>
            <a:ext cx="1530710" cy="515806"/>
          </a:xfrm>
          <a:prstGeom prst="rect">
            <a:avLst/>
          </a:prstGeom>
          <a:noFill/>
          <a:ln>
            <a:noFill/>
          </a:ln>
        </p:spPr>
      </p:pic>
      <p:pic>
        <p:nvPicPr>
          <p:cNvPr id="182" name="Google Shape;182;p48"/>
          <p:cNvPicPr preferRelativeResize="0"/>
          <p:nvPr/>
        </p:nvPicPr>
        <p:blipFill rotWithShape="1">
          <a:blip r:embed="rId5">
            <a:alphaModFix/>
          </a:blip>
          <a:srcRect b="0" l="0" r="0" t="0"/>
          <a:stretch/>
        </p:blipFill>
        <p:spPr>
          <a:xfrm>
            <a:off x="2257006" y="3077941"/>
            <a:ext cx="1533557" cy="513907"/>
          </a:xfrm>
          <a:prstGeom prst="rect">
            <a:avLst/>
          </a:prstGeom>
          <a:noFill/>
          <a:ln>
            <a:noFill/>
          </a:ln>
        </p:spPr>
      </p:pic>
      <p:pic>
        <p:nvPicPr>
          <p:cNvPr id="183" name="Google Shape;183;p48"/>
          <p:cNvPicPr preferRelativeResize="0"/>
          <p:nvPr/>
        </p:nvPicPr>
        <p:blipFill>
          <a:blip r:embed="rId6">
            <a:alphaModFix/>
          </a:blip>
          <a:stretch>
            <a:fillRect/>
          </a:stretch>
        </p:blipFill>
        <p:spPr>
          <a:xfrm>
            <a:off x="293500" y="1430413"/>
            <a:ext cx="3724250" cy="630300"/>
          </a:xfrm>
          <a:prstGeom prst="rect">
            <a:avLst/>
          </a:prstGeom>
          <a:noFill/>
          <a:ln>
            <a:noFill/>
          </a:ln>
        </p:spPr>
      </p:pic>
      <p:sp>
        <p:nvSpPr>
          <p:cNvPr id="184" name="Google Shape;184;p48"/>
          <p:cNvSpPr txBox="1"/>
          <p:nvPr/>
        </p:nvSpPr>
        <p:spPr>
          <a:xfrm>
            <a:off x="4984775" y="1422600"/>
            <a:ext cx="3761100" cy="22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2F2F2"/>
                </a:solidFill>
                <a:latin typeface="Fira Sans"/>
                <a:ea typeface="Fira Sans"/>
                <a:cs typeface="Fira Sans"/>
                <a:sym typeface="Fira Sans"/>
              </a:rPr>
              <a:t>You can install </a:t>
            </a:r>
            <a:r>
              <a:rPr b="1" lang="en" sz="1500">
                <a:solidFill>
                  <a:srgbClr val="F2F2F2"/>
                </a:solidFill>
                <a:latin typeface="Fira Sans"/>
                <a:ea typeface="Fira Sans"/>
                <a:cs typeface="Fira Sans"/>
                <a:sym typeface="Fira Sans"/>
              </a:rPr>
              <a:t>OONI Probe</a:t>
            </a:r>
            <a:r>
              <a:rPr lang="en" sz="1500">
                <a:solidFill>
                  <a:srgbClr val="F2F2F2"/>
                </a:solidFill>
                <a:latin typeface="Fira Sans"/>
                <a:ea typeface="Fira Sans"/>
                <a:cs typeface="Fira Sans"/>
                <a:sym typeface="Fira Sans"/>
              </a:rPr>
              <a:t> on:</a:t>
            </a:r>
            <a:endParaRPr sz="1500">
              <a:solidFill>
                <a:srgbClr val="F2F2F2"/>
              </a:solidFill>
              <a:latin typeface="Fira Sans"/>
              <a:ea typeface="Fira Sans"/>
              <a:cs typeface="Fira Sans"/>
              <a:sym typeface="Fira Sans"/>
            </a:endParaRPr>
          </a:p>
          <a:p>
            <a:pPr indent="0" lvl="0" marL="0" rtl="0" algn="l">
              <a:spcBef>
                <a:spcPts val="0"/>
              </a:spcBef>
              <a:spcAft>
                <a:spcPts val="0"/>
              </a:spcAft>
              <a:buNone/>
            </a:pPr>
            <a:r>
              <a:t/>
            </a:r>
            <a:endParaRPr sz="1500">
              <a:solidFill>
                <a:srgbClr val="F2F2F2"/>
              </a:solidFill>
              <a:latin typeface="Fira Sans"/>
              <a:ea typeface="Fira Sans"/>
              <a:cs typeface="Fira Sans"/>
              <a:sym typeface="Fira Sans"/>
            </a:endParaRPr>
          </a:p>
          <a:p>
            <a:pPr indent="-323850" lvl="0" marL="457200" rtl="0" algn="l">
              <a:spcBef>
                <a:spcPts val="0"/>
              </a:spcBef>
              <a:spcAft>
                <a:spcPts val="0"/>
              </a:spcAft>
              <a:buClr>
                <a:srgbClr val="F2F2F2"/>
              </a:buClr>
              <a:buSzPts val="1500"/>
              <a:buFont typeface="Fira Sans"/>
              <a:buChar char="●"/>
            </a:pPr>
            <a:r>
              <a:rPr lang="en" sz="1500">
                <a:solidFill>
                  <a:srgbClr val="F2F2F2"/>
                </a:solidFill>
                <a:latin typeface="Fira Sans"/>
                <a:ea typeface="Fira Sans"/>
                <a:cs typeface="Fira Sans"/>
                <a:sym typeface="Fira Sans"/>
              </a:rPr>
              <a:t>iOS</a:t>
            </a:r>
            <a:endParaRPr sz="1500">
              <a:solidFill>
                <a:srgbClr val="F2F2F2"/>
              </a:solidFill>
              <a:latin typeface="Fira Sans"/>
              <a:ea typeface="Fira Sans"/>
              <a:cs typeface="Fira Sans"/>
              <a:sym typeface="Fira Sans"/>
            </a:endParaRPr>
          </a:p>
          <a:p>
            <a:pPr indent="-323850" lvl="0" marL="457200" rtl="0" algn="l">
              <a:spcBef>
                <a:spcPts val="0"/>
              </a:spcBef>
              <a:spcAft>
                <a:spcPts val="0"/>
              </a:spcAft>
              <a:buClr>
                <a:srgbClr val="F2F2F2"/>
              </a:buClr>
              <a:buSzPts val="1500"/>
              <a:buFont typeface="Fira Sans"/>
              <a:buChar char="●"/>
            </a:pPr>
            <a:r>
              <a:rPr lang="en" sz="1500">
                <a:solidFill>
                  <a:srgbClr val="F2F2F2"/>
                </a:solidFill>
                <a:latin typeface="Fira Sans"/>
                <a:ea typeface="Fira Sans"/>
                <a:cs typeface="Fira Sans"/>
                <a:sym typeface="Fira Sans"/>
              </a:rPr>
              <a:t>Android (and F-Droid)</a:t>
            </a:r>
            <a:endParaRPr sz="1500">
              <a:solidFill>
                <a:srgbClr val="F2F2F2"/>
              </a:solidFill>
              <a:latin typeface="Fira Sans"/>
              <a:ea typeface="Fira Sans"/>
              <a:cs typeface="Fira Sans"/>
              <a:sym typeface="Fira Sans"/>
            </a:endParaRPr>
          </a:p>
          <a:p>
            <a:pPr indent="0" lvl="0" marL="0" rtl="0" algn="l">
              <a:spcBef>
                <a:spcPts val="0"/>
              </a:spcBef>
              <a:spcAft>
                <a:spcPts val="0"/>
              </a:spcAft>
              <a:buNone/>
            </a:pPr>
            <a:r>
              <a:t/>
            </a:r>
            <a:endParaRPr sz="1500">
              <a:solidFill>
                <a:srgbClr val="F2F2F2"/>
              </a:solidFill>
              <a:latin typeface="Fira Sans"/>
              <a:ea typeface="Fira Sans"/>
              <a:cs typeface="Fira Sans"/>
              <a:sym typeface="Fira Sans"/>
            </a:endParaRPr>
          </a:p>
          <a:p>
            <a:pPr indent="0" lvl="0" marL="0" rtl="0" algn="l">
              <a:spcBef>
                <a:spcPts val="0"/>
              </a:spcBef>
              <a:spcAft>
                <a:spcPts val="0"/>
              </a:spcAft>
              <a:buNone/>
            </a:pPr>
            <a:r>
              <a:rPr lang="en" sz="1500">
                <a:solidFill>
                  <a:srgbClr val="F2F2F2"/>
                </a:solidFill>
                <a:latin typeface="Fira Sans"/>
                <a:ea typeface="Fira Sans"/>
                <a:cs typeface="Fira Sans"/>
                <a:sym typeface="Fira Sans"/>
              </a:rPr>
              <a:t>OONI Probe Desktop available for:</a:t>
            </a:r>
            <a:endParaRPr sz="1500">
              <a:solidFill>
                <a:srgbClr val="F2F2F2"/>
              </a:solidFill>
              <a:latin typeface="Fira Sans"/>
              <a:ea typeface="Fira Sans"/>
              <a:cs typeface="Fira Sans"/>
              <a:sym typeface="Fira Sans"/>
            </a:endParaRPr>
          </a:p>
          <a:p>
            <a:pPr indent="0" lvl="0" marL="0" rtl="0" algn="l">
              <a:spcBef>
                <a:spcPts val="0"/>
              </a:spcBef>
              <a:spcAft>
                <a:spcPts val="0"/>
              </a:spcAft>
              <a:buNone/>
            </a:pPr>
            <a:r>
              <a:t/>
            </a:r>
            <a:endParaRPr sz="1500">
              <a:solidFill>
                <a:srgbClr val="F2F2F2"/>
              </a:solidFill>
              <a:latin typeface="Fira Sans"/>
              <a:ea typeface="Fira Sans"/>
              <a:cs typeface="Fira Sans"/>
              <a:sym typeface="Fira Sans"/>
            </a:endParaRPr>
          </a:p>
          <a:p>
            <a:pPr indent="-323850" lvl="0" marL="457200" rtl="0" algn="l">
              <a:spcBef>
                <a:spcPts val="0"/>
              </a:spcBef>
              <a:spcAft>
                <a:spcPts val="0"/>
              </a:spcAft>
              <a:buClr>
                <a:srgbClr val="F2F2F2"/>
              </a:buClr>
              <a:buSzPts val="1500"/>
              <a:buFont typeface="Fira Sans"/>
              <a:buChar char="●"/>
            </a:pPr>
            <a:r>
              <a:rPr lang="en" sz="1500">
                <a:solidFill>
                  <a:srgbClr val="F2F2F2"/>
                </a:solidFill>
                <a:latin typeface="Fira Sans"/>
                <a:ea typeface="Fira Sans"/>
                <a:cs typeface="Fira Sans"/>
                <a:sym typeface="Fira Sans"/>
              </a:rPr>
              <a:t>Windows</a:t>
            </a:r>
            <a:endParaRPr sz="1500">
              <a:solidFill>
                <a:srgbClr val="F2F2F2"/>
              </a:solidFill>
              <a:latin typeface="Fira Sans"/>
              <a:ea typeface="Fira Sans"/>
              <a:cs typeface="Fira Sans"/>
              <a:sym typeface="Fira Sans"/>
            </a:endParaRPr>
          </a:p>
          <a:p>
            <a:pPr indent="-323850" lvl="0" marL="457200" rtl="0" algn="l">
              <a:spcBef>
                <a:spcPts val="0"/>
              </a:spcBef>
              <a:spcAft>
                <a:spcPts val="0"/>
              </a:spcAft>
              <a:buClr>
                <a:srgbClr val="F2F2F2"/>
              </a:buClr>
              <a:buSzPts val="1500"/>
              <a:buFont typeface="Fira Sans"/>
              <a:buChar char="●"/>
            </a:pPr>
            <a:r>
              <a:rPr lang="en" sz="1500">
                <a:solidFill>
                  <a:srgbClr val="F2F2F2"/>
                </a:solidFill>
                <a:latin typeface="Fira Sans"/>
                <a:ea typeface="Fira Sans"/>
                <a:cs typeface="Fira Sans"/>
                <a:sym typeface="Fira Sans"/>
              </a:rPr>
              <a:t>macOS</a:t>
            </a:r>
            <a:endParaRPr sz="1500">
              <a:solidFill>
                <a:srgbClr val="F2F2F2"/>
              </a:solidFill>
              <a:latin typeface="Fira Sans"/>
              <a:ea typeface="Fira Sans"/>
              <a:cs typeface="Fira Sans"/>
              <a:sym typeface="Fira Sans"/>
            </a:endParaRPr>
          </a:p>
          <a:p>
            <a:pPr indent="-323850" lvl="0" marL="457200" rtl="0" algn="l">
              <a:spcBef>
                <a:spcPts val="0"/>
              </a:spcBef>
              <a:spcAft>
                <a:spcPts val="0"/>
              </a:spcAft>
              <a:buClr>
                <a:srgbClr val="F2F2F2"/>
              </a:buClr>
              <a:buSzPts val="1500"/>
              <a:buFont typeface="Fira Sans"/>
              <a:buChar char="●"/>
            </a:pPr>
            <a:r>
              <a:rPr lang="en" sz="1500">
                <a:solidFill>
                  <a:srgbClr val="F2F2F2"/>
                </a:solidFill>
                <a:latin typeface="Fira Sans"/>
                <a:ea typeface="Fira Sans"/>
                <a:cs typeface="Fira Sans"/>
                <a:sym typeface="Fira Sans"/>
              </a:rPr>
              <a:t>Linux</a:t>
            </a:r>
            <a:endParaRPr sz="1500">
              <a:solidFill>
                <a:srgbClr val="F2F2F2"/>
              </a:solidFill>
              <a:latin typeface="Fira Sans"/>
              <a:ea typeface="Fira Sans"/>
              <a:cs typeface="Fira Sans"/>
              <a:sym typeface="Fira Sans"/>
            </a:endParaRPr>
          </a:p>
        </p:txBody>
      </p:sp>
      <p:sp>
        <p:nvSpPr>
          <p:cNvPr id="185" name="Google Shape;185;p48"/>
          <p:cNvSpPr/>
          <p:nvPr/>
        </p:nvSpPr>
        <p:spPr>
          <a:xfrm>
            <a:off x="5060975" y="4089025"/>
            <a:ext cx="1817400" cy="539400"/>
          </a:xfrm>
          <a:prstGeom prst="roundRect">
            <a:avLst>
              <a:gd fmla="val 16667" name="adj"/>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8"/>
          <p:cNvSpPr txBox="1"/>
          <p:nvPr/>
        </p:nvSpPr>
        <p:spPr>
          <a:xfrm>
            <a:off x="5069325" y="4089025"/>
            <a:ext cx="1817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rgbClr val="343A40"/>
                </a:solidFill>
                <a:latin typeface="Fira Sans"/>
                <a:ea typeface="Fira Sans"/>
                <a:cs typeface="Fira Sans"/>
                <a:sym typeface="Fira Sans"/>
                <a:hlinkClick r:id="rId7">
                  <a:extLst>
                    <a:ext uri="{A12FA001-AC4F-418D-AE19-62706E023703}">
                      <ahyp:hlinkClr val="tx"/>
                    </a:ext>
                  </a:extLst>
                </a:hlinkClick>
              </a:rPr>
              <a:t>https://ooni.org/install/</a:t>
            </a:r>
            <a:r>
              <a:rPr lang="en" sz="1100">
                <a:solidFill>
                  <a:srgbClr val="343A40"/>
                </a:solidFill>
                <a:latin typeface="Fira Sans"/>
                <a:ea typeface="Fira Sans"/>
                <a:cs typeface="Fira Sans"/>
                <a:sym typeface="Fira Sans"/>
              </a:rPr>
              <a:t> </a:t>
            </a:r>
            <a:endParaRPr sz="1100">
              <a:solidFill>
                <a:srgbClr val="343A40"/>
              </a:solidFill>
              <a:latin typeface="Fira Sans"/>
              <a:ea typeface="Fira Sans"/>
              <a:cs typeface="Fira Sans"/>
              <a:sym typeface="Fira Sans"/>
            </a:endParaRPr>
          </a:p>
          <a:p>
            <a:pPr indent="0" lvl="0" marL="0" rtl="0" algn="l">
              <a:spcBef>
                <a:spcPts val="0"/>
              </a:spcBef>
              <a:spcAft>
                <a:spcPts val="0"/>
              </a:spcAft>
              <a:buNone/>
            </a:pPr>
            <a:r>
              <a:rPr lang="en" sz="1100" u="sng">
                <a:solidFill>
                  <a:srgbClr val="343A40"/>
                </a:solidFill>
                <a:latin typeface="Fira Sans"/>
                <a:ea typeface="Fira Sans"/>
                <a:cs typeface="Fira Sans"/>
                <a:sym typeface="Fira Sans"/>
                <a:hlinkClick r:id="rId8">
                  <a:extLst>
                    <a:ext uri="{A12FA001-AC4F-418D-AE19-62706E023703}">
                      <ahyp:hlinkClr val="tx"/>
                    </a:ext>
                  </a:extLst>
                </a:hlinkClick>
              </a:rPr>
              <a:t>https://github.com/ooni/</a:t>
            </a:r>
            <a:r>
              <a:rPr lang="en" sz="1100">
                <a:solidFill>
                  <a:srgbClr val="343A40"/>
                </a:solidFill>
                <a:latin typeface="Fira Sans"/>
                <a:ea typeface="Fira Sans"/>
                <a:cs typeface="Fira Sans"/>
                <a:sym typeface="Fira Sans"/>
              </a:rPr>
              <a:t> </a:t>
            </a:r>
            <a:endParaRPr sz="1100">
              <a:solidFill>
                <a:srgbClr val="343A40"/>
              </a:solidFill>
              <a:latin typeface="Fira Sans"/>
              <a:ea typeface="Fira Sans"/>
              <a:cs typeface="Fira Sans"/>
              <a:sym typeface="Fir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9"/>
          <p:cNvSpPr txBox="1"/>
          <p:nvPr/>
        </p:nvSpPr>
        <p:spPr>
          <a:xfrm>
            <a:off x="6044025" y="2017650"/>
            <a:ext cx="3000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 sz="3000">
                <a:solidFill>
                  <a:srgbClr val="FFFFFF"/>
                </a:solidFill>
                <a:latin typeface="Fira Sans"/>
                <a:ea typeface="Fira Sans"/>
                <a:cs typeface="Fira Sans"/>
                <a:sym typeface="Fira Sans"/>
              </a:rPr>
              <a:t>OONI Software Tests</a:t>
            </a:r>
            <a:endParaRPr b="1" sz="3000">
              <a:solidFill>
                <a:srgbClr val="FFFFFF"/>
              </a:solidFill>
              <a:latin typeface="Fira Sans"/>
              <a:ea typeface="Fira Sans"/>
              <a:cs typeface="Fira Sans"/>
              <a:sym typeface="Fira Sans"/>
            </a:endParaRPr>
          </a:p>
        </p:txBody>
      </p:sp>
      <p:sp>
        <p:nvSpPr>
          <p:cNvPr id="192" name="Google Shape;192;p49"/>
          <p:cNvSpPr/>
          <p:nvPr/>
        </p:nvSpPr>
        <p:spPr>
          <a:xfrm>
            <a:off x="162372" y="1867931"/>
            <a:ext cx="1238700" cy="439800"/>
          </a:xfrm>
          <a:prstGeom prst="rect">
            <a:avLst/>
          </a:prstGeom>
          <a:noFill/>
          <a:ln>
            <a:noFill/>
          </a:ln>
        </p:spPr>
        <p:txBody>
          <a:bodyPr anchorCtr="0" anchor="ctr" bIns="32700" lIns="32700" spcFirstLastPara="1" rIns="32700" wrap="square" tIns="32700">
            <a:noAutofit/>
          </a:bodyPr>
          <a:lstStyle/>
          <a:p>
            <a:pPr indent="0" lvl="0" marL="0" marR="0" rtl="0" algn="ctr">
              <a:lnSpc>
                <a:spcPct val="100000"/>
              </a:lnSpc>
              <a:spcBef>
                <a:spcPts val="0"/>
              </a:spcBef>
              <a:spcAft>
                <a:spcPts val="0"/>
              </a:spcAft>
              <a:buNone/>
            </a:pPr>
            <a:r>
              <a:rPr lang="en" sz="1500" strike="noStrike">
                <a:solidFill>
                  <a:srgbClr val="000000"/>
                </a:solidFill>
                <a:latin typeface="Fira Sans"/>
                <a:ea typeface="Fira Sans"/>
                <a:cs typeface="Fira Sans"/>
                <a:sym typeface="Fira Sans"/>
              </a:rPr>
              <a:t>Blocking of </a:t>
            </a:r>
            <a:r>
              <a:rPr lang="en" sz="1500" strike="noStrike">
                <a:solidFill>
                  <a:srgbClr val="0588CB"/>
                </a:solidFill>
                <a:latin typeface="Fira Sans"/>
                <a:ea typeface="Fira Sans"/>
                <a:cs typeface="Fira Sans"/>
                <a:sym typeface="Fira Sans"/>
              </a:rPr>
              <a:t>websites</a:t>
            </a:r>
            <a:endParaRPr sz="1200" strike="noStrike">
              <a:solidFill>
                <a:srgbClr val="000000"/>
              </a:solidFill>
              <a:latin typeface="Fira Sans"/>
              <a:ea typeface="Fira Sans"/>
              <a:cs typeface="Fira Sans"/>
              <a:sym typeface="Fira Sans"/>
            </a:endParaRPr>
          </a:p>
        </p:txBody>
      </p:sp>
      <p:pic>
        <p:nvPicPr>
          <p:cNvPr id="193" name="Google Shape;193;p49"/>
          <p:cNvPicPr preferRelativeResize="0"/>
          <p:nvPr/>
        </p:nvPicPr>
        <p:blipFill>
          <a:blip r:embed="rId3">
            <a:alphaModFix/>
          </a:blip>
          <a:stretch>
            <a:fillRect/>
          </a:stretch>
        </p:blipFill>
        <p:spPr>
          <a:xfrm>
            <a:off x="396346" y="891904"/>
            <a:ext cx="770751" cy="770751"/>
          </a:xfrm>
          <a:prstGeom prst="rect">
            <a:avLst/>
          </a:prstGeom>
          <a:noFill/>
          <a:ln>
            <a:noFill/>
          </a:ln>
        </p:spPr>
      </p:pic>
      <p:sp>
        <p:nvSpPr>
          <p:cNvPr id="194" name="Google Shape;194;p49"/>
          <p:cNvSpPr/>
          <p:nvPr/>
        </p:nvSpPr>
        <p:spPr>
          <a:xfrm>
            <a:off x="1884552" y="1824126"/>
            <a:ext cx="1750800" cy="527400"/>
          </a:xfrm>
          <a:prstGeom prst="rect">
            <a:avLst/>
          </a:prstGeom>
          <a:noFill/>
          <a:ln>
            <a:noFill/>
          </a:ln>
        </p:spPr>
        <p:txBody>
          <a:bodyPr anchorCtr="0" anchor="ctr" bIns="32700" lIns="32700" spcFirstLastPara="1" rIns="32700" wrap="square" tIns="32700">
            <a:noAutofit/>
          </a:bodyPr>
          <a:lstStyle/>
          <a:p>
            <a:pPr indent="0" lvl="0" marL="0" marR="0" rtl="0" algn="ctr">
              <a:lnSpc>
                <a:spcPct val="100000"/>
              </a:lnSpc>
              <a:spcBef>
                <a:spcPts val="0"/>
              </a:spcBef>
              <a:spcAft>
                <a:spcPts val="0"/>
              </a:spcAft>
              <a:buNone/>
            </a:pPr>
            <a:r>
              <a:rPr lang="en" sz="1500" strike="noStrike">
                <a:solidFill>
                  <a:srgbClr val="000000"/>
                </a:solidFill>
                <a:latin typeface="Fira Sans"/>
                <a:ea typeface="Fira Sans"/>
                <a:cs typeface="Fira Sans"/>
                <a:sym typeface="Fira Sans"/>
              </a:rPr>
              <a:t>Blocking of </a:t>
            </a:r>
            <a:r>
              <a:rPr lang="en" sz="1500" strike="noStrike">
                <a:solidFill>
                  <a:srgbClr val="0588CB"/>
                </a:solidFill>
                <a:latin typeface="Fira Sans"/>
                <a:ea typeface="Fira Sans"/>
                <a:cs typeface="Fira Sans"/>
                <a:sym typeface="Fira Sans"/>
              </a:rPr>
              <a:t>instant messaging apps</a:t>
            </a:r>
            <a:endParaRPr sz="1200" strike="noStrike">
              <a:solidFill>
                <a:srgbClr val="000000"/>
              </a:solidFill>
              <a:latin typeface="Fira Sans"/>
              <a:ea typeface="Fira Sans"/>
              <a:cs typeface="Fira Sans"/>
              <a:sym typeface="Fira Sans"/>
            </a:endParaRPr>
          </a:p>
        </p:txBody>
      </p:sp>
      <p:pic>
        <p:nvPicPr>
          <p:cNvPr id="195" name="Google Shape;195;p49"/>
          <p:cNvPicPr preferRelativeResize="0"/>
          <p:nvPr/>
        </p:nvPicPr>
        <p:blipFill>
          <a:blip r:embed="rId4">
            <a:alphaModFix/>
          </a:blip>
          <a:stretch>
            <a:fillRect/>
          </a:stretch>
        </p:blipFill>
        <p:spPr>
          <a:xfrm>
            <a:off x="2345727" y="891902"/>
            <a:ext cx="828436" cy="770751"/>
          </a:xfrm>
          <a:prstGeom prst="rect">
            <a:avLst/>
          </a:prstGeom>
          <a:noFill/>
          <a:ln>
            <a:noFill/>
          </a:ln>
        </p:spPr>
      </p:pic>
      <p:sp>
        <p:nvSpPr>
          <p:cNvPr id="196" name="Google Shape;196;p49"/>
          <p:cNvSpPr/>
          <p:nvPr/>
        </p:nvSpPr>
        <p:spPr>
          <a:xfrm>
            <a:off x="570050" y="3583325"/>
            <a:ext cx="2159400" cy="673500"/>
          </a:xfrm>
          <a:prstGeom prst="rect">
            <a:avLst/>
          </a:prstGeom>
          <a:noFill/>
          <a:ln>
            <a:noFill/>
          </a:ln>
        </p:spPr>
        <p:txBody>
          <a:bodyPr anchorCtr="0" anchor="ctr" bIns="32700" lIns="32700" spcFirstLastPara="1" rIns="32700" wrap="square" tIns="32700">
            <a:noAutofit/>
          </a:bodyPr>
          <a:lstStyle/>
          <a:p>
            <a:pPr indent="0" lvl="0" marL="0" marR="0" rtl="0" algn="ctr">
              <a:lnSpc>
                <a:spcPct val="100000"/>
              </a:lnSpc>
              <a:spcBef>
                <a:spcPts val="0"/>
              </a:spcBef>
              <a:spcAft>
                <a:spcPts val="0"/>
              </a:spcAft>
              <a:buNone/>
            </a:pPr>
            <a:r>
              <a:rPr lang="en" sz="1500" strike="noStrike">
                <a:solidFill>
                  <a:srgbClr val="000000"/>
                </a:solidFill>
                <a:latin typeface="Fira Sans"/>
                <a:ea typeface="Fira Sans"/>
                <a:cs typeface="Fira Sans"/>
                <a:sym typeface="Fira Sans"/>
              </a:rPr>
              <a:t>Blocking of </a:t>
            </a:r>
            <a:r>
              <a:rPr lang="en" sz="1500" strike="noStrike">
                <a:solidFill>
                  <a:srgbClr val="0588CB"/>
                </a:solidFill>
                <a:latin typeface="Fira Sans"/>
                <a:ea typeface="Fira Sans"/>
                <a:cs typeface="Fira Sans"/>
                <a:sym typeface="Fira Sans"/>
              </a:rPr>
              <a:t>censorship</a:t>
            </a:r>
            <a:r>
              <a:rPr lang="en" sz="1500">
                <a:solidFill>
                  <a:srgbClr val="0588CB"/>
                </a:solidFill>
                <a:latin typeface="Fira Sans"/>
                <a:ea typeface="Fira Sans"/>
                <a:cs typeface="Fira Sans"/>
                <a:sym typeface="Fira Sans"/>
              </a:rPr>
              <a:t> </a:t>
            </a:r>
            <a:r>
              <a:rPr lang="en" sz="1500" strike="noStrike">
                <a:solidFill>
                  <a:srgbClr val="0588CB"/>
                </a:solidFill>
                <a:latin typeface="Fira Sans"/>
                <a:ea typeface="Fira Sans"/>
                <a:cs typeface="Fira Sans"/>
                <a:sym typeface="Fira Sans"/>
              </a:rPr>
              <a:t>circumvention tools</a:t>
            </a:r>
            <a:endParaRPr sz="1200" strike="noStrike">
              <a:solidFill>
                <a:srgbClr val="000000"/>
              </a:solidFill>
              <a:latin typeface="Fira Sans"/>
              <a:ea typeface="Fira Sans"/>
              <a:cs typeface="Fira Sans"/>
              <a:sym typeface="Fira Sans"/>
            </a:endParaRPr>
          </a:p>
        </p:txBody>
      </p:sp>
      <p:pic>
        <p:nvPicPr>
          <p:cNvPr id="197" name="Google Shape;197;p49"/>
          <p:cNvPicPr preferRelativeResize="0"/>
          <p:nvPr/>
        </p:nvPicPr>
        <p:blipFill>
          <a:blip r:embed="rId5">
            <a:alphaModFix/>
          </a:blip>
          <a:stretch>
            <a:fillRect/>
          </a:stretch>
        </p:blipFill>
        <p:spPr>
          <a:xfrm>
            <a:off x="1235525" y="2647950"/>
            <a:ext cx="828452" cy="828470"/>
          </a:xfrm>
          <a:prstGeom prst="rect">
            <a:avLst/>
          </a:prstGeom>
          <a:noFill/>
          <a:ln>
            <a:noFill/>
          </a:ln>
        </p:spPr>
      </p:pic>
      <p:sp>
        <p:nvSpPr>
          <p:cNvPr id="198" name="Google Shape;198;p49"/>
          <p:cNvSpPr/>
          <p:nvPr/>
        </p:nvSpPr>
        <p:spPr>
          <a:xfrm>
            <a:off x="4118821" y="1751068"/>
            <a:ext cx="1577700" cy="673500"/>
          </a:xfrm>
          <a:prstGeom prst="rect">
            <a:avLst/>
          </a:prstGeom>
          <a:noFill/>
          <a:ln>
            <a:noFill/>
          </a:ln>
        </p:spPr>
        <p:txBody>
          <a:bodyPr anchorCtr="0" anchor="ctr" bIns="32700" lIns="32700" spcFirstLastPara="1" rIns="32700" wrap="square" tIns="32700">
            <a:noAutofit/>
          </a:bodyPr>
          <a:lstStyle/>
          <a:p>
            <a:pPr indent="0" lvl="0" marL="0" marR="0" rtl="0" algn="ctr">
              <a:lnSpc>
                <a:spcPct val="100000"/>
              </a:lnSpc>
              <a:spcBef>
                <a:spcPts val="0"/>
              </a:spcBef>
              <a:spcAft>
                <a:spcPts val="0"/>
              </a:spcAft>
              <a:buNone/>
            </a:pPr>
            <a:r>
              <a:rPr lang="en" sz="1500" strike="noStrike">
                <a:solidFill>
                  <a:srgbClr val="000000"/>
                </a:solidFill>
                <a:latin typeface="Fira Sans"/>
                <a:ea typeface="Fira Sans"/>
                <a:cs typeface="Fira Sans"/>
                <a:sym typeface="Fira Sans"/>
              </a:rPr>
              <a:t>Detection of </a:t>
            </a:r>
            <a:r>
              <a:rPr lang="en" sz="1500" strike="noStrike">
                <a:solidFill>
                  <a:srgbClr val="0588CB"/>
                </a:solidFill>
                <a:latin typeface="Fira Sans"/>
                <a:ea typeface="Fira Sans"/>
                <a:cs typeface="Fira Sans"/>
                <a:sym typeface="Fira Sans"/>
              </a:rPr>
              <a:t>middle boxes</a:t>
            </a:r>
            <a:endParaRPr sz="1200" strike="noStrike">
              <a:solidFill>
                <a:srgbClr val="000000"/>
              </a:solidFill>
              <a:latin typeface="Fira Sans"/>
              <a:ea typeface="Fira Sans"/>
              <a:cs typeface="Fira Sans"/>
              <a:sym typeface="Fira Sans"/>
            </a:endParaRPr>
          </a:p>
        </p:txBody>
      </p:sp>
      <p:pic>
        <p:nvPicPr>
          <p:cNvPr id="199" name="Google Shape;199;p49"/>
          <p:cNvPicPr preferRelativeResize="0"/>
          <p:nvPr/>
        </p:nvPicPr>
        <p:blipFill>
          <a:blip r:embed="rId6">
            <a:alphaModFix/>
          </a:blip>
          <a:stretch>
            <a:fillRect/>
          </a:stretch>
        </p:blipFill>
        <p:spPr>
          <a:xfrm>
            <a:off x="4493450" y="840975"/>
            <a:ext cx="828450" cy="872609"/>
          </a:xfrm>
          <a:prstGeom prst="rect">
            <a:avLst/>
          </a:prstGeom>
          <a:noFill/>
          <a:ln>
            <a:noFill/>
          </a:ln>
        </p:spPr>
      </p:pic>
      <p:sp>
        <p:nvSpPr>
          <p:cNvPr id="200" name="Google Shape;200;p49"/>
          <p:cNvSpPr/>
          <p:nvPr/>
        </p:nvSpPr>
        <p:spPr>
          <a:xfrm>
            <a:off x="2993151" y="3700625"/>
            <a:ext cx="2003700" cy="438900"/>
          </a:xfrm>
          <a:prstGeom prst="rect">
            <a:avLst/>
          </a:prstGeom>
          <a:noFill/>
          <a:ln>
            <a:noFill/>
          </a:ln>
        </p:spPr>
        <p:txBody>
          <a:bodyPr anchorCtr="0" anchor="ctr" bIns="32700" lIns="32700" spcFirstLastPara="1" rIns="32700" wrap="square" tIns="32700">
            <a:noAutofit/>
          </a:bodyPr>
          <a:lstStyle/>
          <a:p>
            <a:pPr indent="0" lvl="0" marL="0" marR="0" rtl="0" algn="ctr">
              <a:lnSpc>
                <a:spcPct val="100000"/>
              </a:lnSpc>
              <a:spcBef>
                <a:spcPts val="0"/>
              </a:spcBef>
              <a:spcAft>
                <a:spcPts val="0"/>
              </a:spcAft>
              <a:buNone/>
            </a:pPr>
            <a:r>
              <a:rPr lang="en" sz="1500" strike="noStrike">
                <a:solidFill>
                  <a:srgbClr val="000000"/>
                </a:solidFill>
                <a:latin typeface="Fira Sans"/>
                <a:ea typeface="Fira Sans"/>
                <a:cs typeface="Fira Sans"/>
                <a:sym typeface="Fira Sans"/>
              </a:rPr>
              <a:t>Measure</a:t>
            </a:r>
            <a:r>
              <a:rPr lang="en" sz="1500">
                <a:latin typeface="Fira Sans"/>
                <a:ea typeface="Fira Sans"/>
                <a:cs typeface="Fira Sans"/>
                <a:sym typeface="Fira Sans"/>
              </a:rPr>
              <a:t> </a:t>
            </a:r>
            <a:r>
              <a:rPr lang="en" sz="1500" strike="noStrike">
                <a:solidFill>
                  <a:srgbClr val="000000"/>
                </a:solidFill>
                <a:latin typeface="Fira Sans"/>
                <a:ea typeface="Fira Sans"/>
                <a:cs typeface="Fira Sans"/>
                <a:sym typeface="Fira Sans"/>
              </a:rPr>
              <a:t>network </a:t>
            </a:r>
            <a:r>
              <a:rPr lang="en" sz="1500" strike="noStrike">
                <a:solidFill>
                  <a:srgbClr val="0588CB"/>
                </a:solidFill>
                <a:latin typeface="Fira Sans"/>
                <a:ea typeface="Fira Sans"/>
                <a:cs typeface="Fira Sans"/>
                <a:sym typeface="Fira Sans"/>
              </a:rPr>
              <a:t>speed &amp; performance</a:t>
            </a:r>
            <a:endParaRPr sz="1200" strike="noStrike">
              <a:solidFill>
                <a:srgbClr val="000000"/>
              </a:solidFill>
              <a:latin typeface="Fira Sans"/>
              <a:ea typeface="Fira Sans"/>
              <a:cs typeface="Fira Sans"/>
              <a:sym typeface="Fira Sans"/>
            </a:endParaRPr>
          </a:p>
        </p:txBody>
      </p:sp>
      <p:pic>
        <p:nvPicPr>
          <p:cNvPr id="201" name="Google Shape;201;p49"/>
          <p:cNvPicPr preferRelativeResize="0"/>
          <p:nvPr/>
        </p:nvPicPr>
        <p:blipFill>
          <a:blip r:embed="rId7">
            <a:alphaModFix/>
          </a:blip>
          <a:stretch>
            <a:fillRect/>
          </a:stretch>
        </p:blipFill>
        <p:spPr>
          <a:xfrm>
            <a:off x="3787750" y="2647950"/>
            <a:ext cx="414495" cy="828476"/>
          </a:xfrm>
          <a:prstGeom prst="rect">
            <a:avLst/>
          </a:prstGeom>
          <a:noFill/>
          <a:ln>
            <a:noFill/>
          </a:ln>
        </p:spPr>
      </p:pic>
      <p:sp>
        <p:nvSpPr>
          <p:cNvPr id="202" name="Google Shape;202;p49"/>
          <p:cNvSpPr/>
          <p:nvPr/>
        </p:nvSpPr>
        <p:spPr>
          <a:xfrm>
            <a:off x="6635325" y="3346625"/>
            <a:ext cx="1817400" cy="354000"/>
          </a:xfrm>
          <a:prstGeom prst="roundRect">
            <a:avLst>
              <a:gd fmla="val 16667" name="adj"/>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9"/>
          <p:cNvSpPr txBox="1"/>
          <p:nvPr/>
        </p:nvSpPr>
        <p:spPr>
          <a:xfrm>
            <a:off x="6635325" y="3346625"/>
            <a:ext cx="1817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rgbClr val="343A40"/>
                </a:solidFill>
                <a:latin typeface="Fira Sans"/>
                <a:ea typeface="Fira Sans"/>
                <a:cs typeface="Fira Sans"/>
                <a:sym typeface="Fira Sans"/>
                <a:hlinkClick r:id="rId8">
                  <a:extLst>
                    <a:ext uri="{A12FA001-AC4F-418D-AE19-62706E023703}">
                      <ahyp:hlinkClr val="tx"/>
                    </a:ext>
                  </a:extLst>
                </a:hlinkClick>
              </a:rPr>
              <a:t>https://ooni.org/nettest/</a:t>
            </a:r>
            <a:r>
              <a:rPr lang="en" sz="1100">
                <a:solidFill>
                  <a:srgbClr val="343A40"/>
                </a:solidFill>
                <a:latin typeface="Fira Sans"/>
                <a:ea typeface="Fira Sans"/>
                <a:cs typeface="Fira Sans"/>
                <a:sym typeface="Fira Sans"/>
              </a:rPr>
              <a:t> </a:t>
            </a:r>
            <a:endParaRPr sz="1100">
              <a:solidFill>
                <a:srgbClr val="343A40"/>
              </a:solidFill>
              <a:latin typeface="Fira Sans"/>
              <a:ea typeface="Fira Sans"/>
              <a:cs typeface="Fira Sans"/>
              <a:sym typeface="Fir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5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Internet Outage Detection and Analysis (IODA)</a:t>
            </a:r>
            <a:endParaRPr/>
          </a:p>
        </p:txBody>
      </p:sp>
      <p:sp>
        <p:nvSpPr>
          <p:cNvPr id="209" name="Google Shape;209;p50"/>
          <p:cNvSpPr txBox="1"/>
          <p:nvPr>
            <p:ph idx="1" type="body"/>
          </p:nvPr>
        </p:nvSpPr>
        <p:spPr>
          <a:xfrm>
            <a:off x="471900" y="1919075"/>
            <a:ext cx="81642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solidFill>
                  <a:srgbClr val="000000"/>
                </a:solidFill>
                <a:latin typeface="Roboto Light"/>
                <a:ea typeface="Roboto Light"/>
                <a:cs typeface="Roboto Light"/>
                <a:sym typeface="Roboto Light"/>
              </a:rPr>
              <a:t>What is IODA?</a:t>
            </a:r>
            <a:endParaRPr sz="1800">
              <a:solidFill>
                <a:srgbClr val="000000"/>
              </a:solidFill>
              <a:latin typeface="Roboto Light"/>
              <a:ea typeface="Roboto Light"/>
              <a:cs typeface="Roboto Light"/>
              <a:sym typeface="Roboto Light"/>
            </a:endParaRPr>
          </a:p>
          <a:p>
            <a:pPr indent="-342900" lvl="0" marL="457200" rtl="0" algn="l">
              <a:lnSpc>
                <a:spcPct val="100000"/>
              </a:lnSpc>
              <a:spcBef>
                <a:spcPts val="1600"/>
              </a:spcBef>
              <a:spcAft>
                <a:spcPts val="0"/>
              </a:spcAft>
              <a:buClr>
                <a:srgbClr val="000000"/>
              </a:buClr>
              <a:buSzPts val="1800"/>
              <a:buFont typeface="Roboto Light"/>
              <a:buChar char="●"/>
            </a:pPr>
            <a:r>
              <a:rPr lang="en" sz="1800">
                <a:solidFill>
                  <a:srgbClr val="000000"/>
                </a:solidFill>
                <a:latin typeface="Roboto Light"/>
                <a:ea typeface="Roboto Light"/>
                <a:cs typeface="Roboto Light"/>
                <a:sym typeface="Roboto Light"/>
              </a:rPr>
              <a:t>Open-source project by Georgia Tech</a:t>
            </a:r>
            <a:endParaRPr sz="1800">
              <a:solidFill>
                <a:srgbClr val="000000"/>
              </a:solidFill>
              <a:latin typeface="Roboto Light"/>
              <a:ea typeface="Roboto Light"/>
              <a:cs typeface="Roboto Light"/>
              <a:sym typeface="Roboto Light"/>
            </a:endParaRPr>
          </a:p>
          <a:p>
            <a:pPr indent="0" lvl="0" marL="0" rtl="0" algn="l">
              <a:lnSpc>
                <a:spcPct val="100000"/>
              </a:lnSpc>
              <a:spcBef>
                <a:spcPts val="1200"/>
              </a:spcBef>
              <a:spcAft>
                <a:spcPts val="0"/>
              </a:spcAft>
              <a:buNone/>
            </a:pPr>
            <a:r>
              <a:rPr lang="en" sz="1800">
                <a:solidFill>
                  <a:srgbClr val="000000"/>
                </a:solidFill>
                <a:latin typeface="Roboto Light"/>
                <a:ea typeface="Roboto Light"/>
                <a:cs typeface="Roboto Light"/>
                <a:sym typeface="Roboto Light"/>
              </a:rPr>
              <a:t>Key Features:</a:t>
            </a:r>
            <a:endParaRPr sz="1800">
              <a:solidFill>
                <a:srgbClr val="000000"/>
              </a:solidFill>
              <a:latin typeface="Roboto Light"/>
              <a:ea typeface="Roboto Light"/>
              <a:cs typeface="Roboto Light"/>
              <a:sym typeface="Roboto Light"/>
            </a:endParaRPr>
          </a:p>
          <a:p>
            <a:pPr indent="-342900" lvl="0" marL="457200" rtl="0" algn="l">
              <a:lnSpc>
                <a:spcPct val="100000"/>
              </a:lnSpc>
              <a:spcBef>
                <a:spcPts val="1200"/>
              </a:spcBef>
              <a:spcAft>
                <a:spcPts val="0"/>
              </a:spcAft>
              <a:buClr>
                <a:srgbClr val="000000"/>
              </a:buClr>
              <a:buSzPts val="1800"/>
              <a:buFont typeface="Roboto Light"/>
              <a:buChar char="●"/>
            </a:pPr>
            <a:r>
              <a:rPr lang="en" sz="1800">
                <a:solidFill>
                  <a:srgbClr val="000000"/>
                </a:solidFill>
                <a:latin typeface="Roboto Light"/>
                <a:ea typeface="Roboto Light"/>
                <a:cs typeface="Roboto Light"/>
                <a:sym typeface="Roboto Light"/>
              </a:rPr>
              <a:t>Measures internet connectivity at multiple levels: country, subnational and internet service provider</a:t>
            </a:r>
            <a:endParaRPr sz="1800">
              <a:solidFill>
                <a:srgbClr val="000000"/>
              </a:solidFill>
              <a:latin typeface="Roboto Light"/>
              <a:ea typeface="Roboto Light"/>
              <a:cs typeface="Roboto Light"/>
              <a:sym typeface="Roboto Light"/>
            </a:endParaRPr>
          </a:p>
          <a:p>
            <a:pPr indent="-342900" lvl="0" marL="457200" rtl="0" algn="l">
              <a:lnSpc>
                <a:spcPct val="100000"/>
              </a:lnSpc>
              <a:spcBef>
                <a:spcPts val="0"/>
              </a:spcBef>
              <a:spcAft>
                <a:spcPts val="0"/>
              </a:spcAft>
              <a:buClr>
                <a:srgbClr val="000000"/>
              </a:buClr>
              <a:buSzPts val="1800"/>
              <a:buFont typeface="Roboto Light"/>
              <a:buChar char="●"/>
            </a:pPr>
            <a:r>
              <a:rPr lang="en" sz="1800">
                <a:solidFill>
                  <a:srgbClr val="000000"/>
                </a:solidFill>
                <a:latin typeface="Roboto Light"/>
                <a:ea typeface="Roboto Light"/>
                <a:cs typeface="Roboto Light"/>
                <a:sym typeface="Roboto Light"/>
              </a:rPr>
              <a:t>Public, online dashboard access</a:t>
            </a:r>
            <a:endParaRPr sz="1800">
              <a:solidFill>
                <a:srgbClr val="000000"/>
              </a:solidFill>
              <a:latin typeface="Roboto Light"/>
              <a:ea typeface="Roboto Light"/>
              <a:cs typeface="Roboto Light"/>
              <a:sym typeface="Roboto Light"/>
            </a:endParaRPr>
          </a:p>
          <a:p>
            <a:pPr indent="0" lvl="0" marL="0" rtl="0" algn="l">
              <a:lnSpc>
                <a:spcPct val="100000"/>
              </a:lnSpc>
              <a:spcBef>
                <a:spcPts val="1200"/>
              </a:spcBef>
              <a:spcAft>
                <a:spcPts val="0"/>
              </a:spcAft>
              <a:buNone/>
            </a:pPr>
            <a:r>
              <a:rPr lang="en" sz="1800">
                <a:solidFill>
                  <a:srgbClr val="000000"/>
                </a:solidFill>
                <a:latin typeface="Roboto Light"/>
                <a:ea typeface="Roboto Light"/>
                <a:cs typeface="Roboto Light"/>
                <a:sym typeface="Roboto Light"/>
              </a:rPr>
              <a:t>Website:</a:t>
            </a:r>
            <a:r>
              <a:rPr lang="en" sz="1800">
                <a:solidFill>
                  <a:srgbClr val="000000"/>
                </a:solidFill>
                <a:uFill>
                  <a:noFill/>
                </a:uFill>
                <a:latin typeface="Roboto Light"/>
                <a:ea typeface="Roboto Light"/>
                <a:cs typeface="Roboto Light"/>
                <a:sym typeface="Roboto Light"/>
                <a:hlinkClick r:id="rId3">
                  <a:extLst>
                    <a:ext uri="{A12FA001-AC4F-418D-AE19-62706E023703}">
                      <ahyp:hlinkClr val="tx"/>
                    </a:ext>
                  </a:extLst>
                </a:hlinkClick>
              </a:rPr>
              <a:t> </a:t>
            </a:r>
            <a:r>
              <a:rPr lang="en" sz="1800" u="sng">
                <a:solidFill>
                  <a:schemeClr val="hlink"/>
                </a:solidFill>
                <a:latin typeface="Roboto Light"/>
                <a:ea typeface="Roboto Light"/>
                <a:cs typeface="Roboto Light"/>
                <a:sym typeface="Roboto Light"/>
                <a:hlinkClick r:id="rId4"/>
              </a:rPr>
              <a:t>ioda.live</a:t>
            </a:r>
            <a:endParaRPr sz="1800" u="sng">
              <a:solidFill>
                <a:schemeClr val="hlink"/>
              </a:solidFill>
              <a:latin typeface="Roboto Light"/>
              <a:ea typeface="Roboto Light"/>
              <a:cs typeface="Roboto Light"/>
              <a:sym typeface="Roboto Light"/>
            </a:endParaRPr>
          </a:p>
          <a:p>
            <a:pPr indent="0" lvl="0" marL="0" rtl="0" algn="l">
              <a:lnSpc>
                <a:spcPct val="100000"/>
              </a:lnSpc>
              <a:spcBef>
                <a:spcPts val="0"/>
              </a:spcBef>
              <a:spcAft>
                <a:spcPts val="1600"/>
              </a:spcAft>
              <a:buNone/>
            </a:pPr>
            <a:r>
              <a:t/>
            </a:r>
            <a:endParaRPr sz="1800">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5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Nunito Light"/>
                <a:ea typeface="Nunito Light"/>
                <a:cs typeface="Nunito Light"/>
                <a:sym typeface="Nunito Light"/>
              </a:rPr>
              <a:t>Findings from research</a:t>
            </a:r>
            <a:endParaRPr>
              <a:latin typeface="Nunito Light"/>
              <a:ea typeface="Nunito Light"/>
              <a:cs typeface="Nunito Light"/>
              <a:sym typeface="Nunito Light"/>
            </a:endParaRPr>
          </a:p>
        </p:txBody>
      </p:sp>
      <p:graphicFrame>
        <p:nvGraphicFramePr>
          <p:cNvPr id="215" name="Google Shape;215;p51"/>
          <p:cNvGraphicFramePr/>
          <p:nvPr/>
        </p:nvGraphicFramePr>
        <p:xfrm>
          <a:off x="952500" y="2076475"/>
          <a:ext cx="3000000" cy="3000000"/>
        </p:xfrm>
        <a:graphic>
          <a:graphicData uri="http://schemas.openxmlformats.org/drawingml/2006/table">
            <a:tbl>
              <a:tblPr>
                <a:noFill/>
                <a:tableStyleId>{08545336-C8CF-4379-A0AD-6B0BB9864BBB}</a:tableStyleId>
              </a:tblPr>
              <a:tblGrid>
                <a:gridCol w="1447800"/>
                <a:gridCol w="1447800"/>
                <a:gridCol w="1447800"/>
                <a:gridCol w="1447800"/>
                <a:gridCol w="1447800"/>
              </a:tblGrid>
              <a:tr h="381000">
                <a:tc>
                  <a:txBody>
                    <a:bodyPr/>
                    <a:lstStyle/>
                    <a:p>
                      <a:pPr indent="0" lvl="0" marL="0" rtl="0" algn="ctr">
                        <a:spcBef>
                          <a:spcPts val="0"/>
                        </a:spcBef>
                        <a:spcAft>
                          <a:spcPts val="0"/>
                        </a:spcAft>
                        <a:buNone/>
                      </a:pPr>
                      <a:r>
                        <a:rPr b="1" lang="en"/>
                        <a:t>Blocking of websites</a:t>
                      </a:r>
                      <a:endParaRPr b="1"/>
                    </a:p>
                  </a:txBody>
                  <a:tcPr marT="91425" marB="91425" marR="91425" marL="91425">
                    <a:solidFill>
                      <a:srgbClr val="CCCCCC"/>
                    </a:solidFill>
                  </a:tcPr>
                </a:tc>
                <a:tc>
                  <a:txBody>
                    <a:bodyPr/>
                    <a:lstStyle/>
                    <a:p>
                      <a:pPr indent="0" lvl="0" marL="0" rtl="0" algn="ctr">
                        <a:spcBef>
                          <a:spcPts val="0"/>
                        </a:spcBef>
                        <a:spcAft>
                          <a:spcPts val="0"/>
                        </a:spcAft>
                        <a:buNone/>
                      </a:pPr>
                      <a:r>
                        <a:rPr b="1" lang="en"/>
                        <a:t>Blocking of instant messaging apps</a:t>
                      </a:r>
                      <a:endParaRPr b="1"/>
                    </a:p>
                  </a:txBody>
                  <a:tcPr marT="91425" marB="91425" marR="91425" marL="91425">
                    <a:solidFill>
                      <a:srgbClr val="CCCCCC"/>
                    </a:solidFill>
                  </a:tcPr>
                </a:tc>
                <a:tc>
                  <a:txBody>
                    <a:bodyPr/>
                    <a:lstStyle/>
                    <a:p>
                      <a:pPr indent="0" lvl="0" marL="0" rtl="0" algn="ctr">
                        <a:spcBef>
                          <a:spcPts val="0"/>
                        </a:spcBef>
                        <a:spcAft>
                          <a:spcPts val="0"/>
                        </a:spcAft>
                        <a:buNone/>
                      </a:pPr>
                      <a:r>
                        <a:rPr b="1" lang="en"/>
                        <a:t>Blocking of circumvention tools</a:t>
                      </a:r>
                      <a:endParaRPr b="1"/>
                    </a:p>
                  </a:txBody>
                  <a:tcPr marT="91425" marB="91425" marR="91425" marL="91425">
                    <a:solidFill>
                      <a:srgbClr val="CCCCCC"/>
                    </a:solidFill>
                  </a:tcPr>
                </a:tc>
                <a:tc>
                  <a:txBody>
                    <a:bodyPr/>
                    <a:lstStyle/>
                    <a:p>
                      <a:pPr indent="0" lvl="0" marL="0" rtl="0" algn="ctr">
                        <a:spcBef>
                          <a:spcPts val="0"/>
                        </a:spcBef>
                        <a:spcAft>
                          <a:spcPts val="0"/>
                        </a:spcAft>
                        <a:buNone/>
                      </a:pPr>
                      <a:r>
                        <a:rPr b="1" lang="en"/>
                        <a:t>Internet shutdowns</a:t>
                      </a:r>
                      <a:endParaRPr b="1"/>
                    </a:p>
                  </a:txBody>
                  <a:tcPr marT="91425" marB="91425" marR="91425" marL="91425">
                    <a:solidFill>
                      <a:srgbClr val="CCCCCC"/>
                    </a:solidFill>
                  </a:tcPr>
                </a:tc>
                <a:tc>
                  <a:txBody>
                    <a:bodyPr/>
                    <a:lstStyle/>
                    <a:p>
                      <a:pPr indent="0" lvl="0" marL="0" rtl="0" algn="ctr">
                        <a:spcBef>
                          <a:spcPts val="0"/>
                        </a:spcBef>
                        <a:spcAft>
                          <a:spcPts val="0"/>
                        </a:spcAft>
                        <a:buNone/>
                      </a:pPr>
                      <a:r>
                        <a:rPr b="1" lang="en"/>
                        <a:t>Content takedown</a:t>
                      </a:r>
                      <a:endParaRPr b="1"/>
                    </a:p>
                  </a:txBody>
                  <a:tcPr marT="91425" marB="91425" marR="91425" marL="91425">
                    <a:solidFill>
                      <a:srgbClr val="CCCCCC"/>
                    </a:solidFill>
                  </a:tcPr>
                </a:tc>
              </a:tr>
              <a:tr h="381000">
                <a:tc>
                  <a:txBody>
                    <a:bodyPr/>
                    <a:lstStyle/>
                    <a:p>
                      <a:pPr indent="0" lvl="0" marL="0" rtl="0" algn="ctr">
                        <a:spcBef>
                          <a:spcPts val="0"/>
                        </a:spcBef>
                        <a:spcAft>
                          <a:spcPts val="0"/>
                        </a:spcAft>
                        <a:buNone/>
                      </a:pPr>
                      <a:r>
                        <a:rPr lang="en"/>
                        <a:t>All 9 countries</a:t>
                      </a:r>
                      <a:endParaRPr/>
                    </a:p>
                  </a:txBody>
                  <a:tcPr marT="91425" marB="91425" marR="91425" marL="91425"/>
                </a:tc>
                <a:tc>
                  <a:txBody>
                    <a:bodyPr/>
                    <a:lstStyle/>
                    <a:p>
                      <a:pPr indent="0" lvl="0" marL="0" rtl="0" algn="ctr">
                        <a:spcBef>
                          <a:spcPts val="0"/>
                        </a:spcBef>
                        <a:spcAft>
                          <a:spcPts val="0"/>
                        </a:spcAft>
                        <a:buNone/>
                      </a:pPr>
                      <a:r>
                        <a:rPr lang="en"/>
                        <a:t>MM, IN</a:t>
                      </a:r>
                      <a:endParaRPr/>
                    </a:p>
                  </a:txBody>
                  <a:tcPr marT="91425" marB="91425" marR="91425" marL="91425"/>
                </a:tc>
                <a:tc>
                  <a:txBody>
                    <a:bodyPr/>
                    <a:lstStyle/>
                    <a:p>
                      <a:pPr indent="0" lvl="0" marL="0" rtl="0" algn="ctr">
                        <a:spcBef>
                          <a:spcPts val="0"/>
                        </a:spcBef>
                        <a:spcAft>
                          <a:spcPts val="0"/>
                        </a:spcAft>
                        <a:buNone/>
                      </a:pPr>
                      <a:r>
                        <a:rPr lang="en"/>
                        <a:t>MM, IN</a:t>
                      </a:r>
                      <a:endParaRPr/>
                    </a:p>
                  </a:txBody>
                  <a:tcPr marT="91425" marB="91425" marR="91425" marL="91425"/>
                </a:tc>
                <a:tc>
                  <a:txBody>
                    <a:bodyPr/>
                    <a:lstStyle/>
                    <a:p>
                      <a:pPr indent="0" lvl="0" marL="0" rtl="0" algn="ctr">
                        <a:spcBef>
                          <a:spcPts val="0"/>
                        </a:spcBef>
                        <a:spcAft>
                          <a:spcPts val="0"/>
                        </a:spcAft>
                        <a:buNone/>
                      </a:pPr>
                      <a:r>
                        <a:rPr lang="en"/>
                        <a:t>MM, IN</a:t>
                      </a:r>
                      <a:endParaRPr/>
                    </a:p>
                  </a:txBody>
                  <a:tcPr marT="91425" marB="91425" marR="91425" marL="91425"/>
                </a:tc>
                <a:tc>
                  <a:txBody>
                    <a:bodyPr/>
                    <a:lstStyle/>
                    <a:p>
                      <a:pPr indent="0" lvl="0" marL="0" rtl="0" algn="ctr">
                        <a:spcBef>
                          <a:spcPts val="0"/>
                        </a:spcBef>
                        <a:spcAft>
                          <a:spcPts val="0"/>
                        </a:spcAft>
                        <a:buNone/>
                      </a:pPr>
                      <a:r>
                        <a:rPr lang="en"/>
                        <a:t>MY, TH, VN, IN, KH, HK</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5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Other internet measurement tools</a:t>
            </a:r>
            <a:endParaRPr/>
          </a:p>
        </p:txBody>
      </p:sp>
      <p:pic>
        <p:nvPicPr>
          <p:cNvPr id="221" name="Google Shape;221;p52"/>
          <p:cNvPicPr preferRelativeResize="0"/>
          <p:nvPr/>
        </p:nvPicPr>
        <p:blipFill>
          <a:blip r:embed="rId3">
            <a:alphaModFix/>
          </a:blip>
          <a:stretch>
            <a:fillRect/>
          </a:stretch>
        </p:blipFill>
        <p:spPr>
          <a:xfrm>
            <a:off x="668000" y="2375625"/>
            <a:ext cx="2791650" cy="1103675"/>
          </a:xfrm>
          <a:prstGeom prst="rect">
            <a:avLst/>
          </a:prstGeom>
          <a:noFill/>
          <a:ln>
            <a:noFill/>
          </a:ln>
        </p:spPr>
      </p:pic>
      <p:pic>
        <p:nvPicPr>
          <p:cNvPr id="222" name="Google Shape;222;p52"/>
          <p:cNvPicPr preferRelativeResize="0"/>
          <p:nvPr/>
        </p:nvPicPr>
        <p:blipFill>
          <a:blip r:embed="rId4">
            <a:alphaModFix/>
          </a:blip>
          <a:stretch>
            <a:fillRect/>
          </a:stretch>
        </p:blipFill>
        <p:spPr>
          <a:xfrm>
            <a:off x="3989325" y="2463675"/>
            <a:ext cx="4337512" cy="767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53"/>
          <p:cNvSpPr txBox="1"/>
          <p:nvPr>
            <p:ph type="title"/>
          </p:nvPr>
        </p:nvSpPr>
        <p:spPr>
          <a:xfrm>
            <a:off x="232628" y="198645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Case studies for consumer rights</a:t>
            </a:r>
            <a:endParaRPr/>
          </a:p>
        </p:txBody>
      </p:sp>
      <p:sp>
        <p:nvSpPr>
          <p:cNvPr id="228" name="Google Shape;228;p53"/>
          <p:cNvSpPr txBox="1"/>
          <p:nvPr/>
        </p:nvSpPr>
        <p:spPr>
          <a:xfrm>
            <a:off x="3577375" y="397250"/>
            <a:ext cx="5219400" cy="44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sp>
        <p:nvSpPr>
          <p:cNvPr id="229" name="Google Shape;229;p53"/>
          <p:cNvSpPr txBox="1"/>
          <p:nvPr/>
        </p:nvSpPr>
        <p:spPr>
          <a:xfrm>
            <a:off x="3668925" y="514975"/>
            <a:ext cx="5127900" cy="41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Light"/>
                <a:ea typeface="Roboto Light"/>
                <a:cs typeface="Roboto Light"/>
                <a:sym typeface="Roboto Light"/>
              </a:rPr>
              <a:t>Internet censorship cases:</a:t>
            </a:r>
            <a:endParaRPr sz="1800">
              <a:latin typeface="Roboto Light"/>
              <a:ea typeface="Roboto Light"/>
              <a:cs typeface="Roboto Light"/>
              <a:sym typeface="Roboto Light"/>
            </a:endParaRPr>
          </a:p>
          <a:p>
            <a:pPr indent="-342900" lvl="0" marL="457200" rtl="0" algn="l">
              <a:spcBef>
                <a:spcPts val="0"/>
              </a:spcBef>
              <a:spcAft>
                <a:spcPts val="0"/>
              </a:spcAft>
              <a:buSzPts val="1800"/>
              <a:buFont typeface="Roboto Light"/>
              <a:buChar char="●"/>
            </a:pPr>
            <a:r>
              <a:rPr lang="en" sz="1800">
                <a:latin typeface="Roboto Light"/>
                <a:ea typeface="Roboto Light"/>
                <a:cs typeface="Roboto Light"/>
                <a:sym typeface="Roboto Light"/>
              </a:rPr>
              <a:t>DNS Hijacking in Malaysia, 2024</a:t>
            </a:r>
            <a:endParaRPr sz="1800">
              <a:latin typeface="Roboto Light"/>
              <a:ea typeface="Roboto Light"/>
              <a:cs typeface="Roboto Light"/>
              <a:sym typeface="Roboto Light"/>
            </a:endParaRPr>
          </a:p>
          <a:p>
            <a:pPr indent="-342900" lvl="0" marL="457200" rtl="0" algn="l">
              <a:spcBef>
                <a:spcPts val="0"/>
              </a:spcBef>
              <a:spcAft>
                <a:spcPts val="0"/>
              </a:spcAft>
              <a:buSzPts val="1800"/>
              <a:buFont typeface="Roboto Light"/>
              <a:buChar char="●"/>
            </a:pPr>
            <a:r>
              <a:rPr lang="en" sz="1800">
                <a:latin typeface="Roboto Light"/>
                <a:ea typeface="Roboto Light"/>
                <a:cs typeface="Roboto Light"/>
                <a:sym typeface="Roboto Light"/>
              </a:rPr>
              <a:t>Blocking of independent media websites in Cambodia, 2023</a:t>
            </a:r>
            <a:endParaRPr sz="1800">
              <a:latin typeface="Roboto Light"/>
              <a:ea typeface="Roboto Light"/>
              <a:cs typeface="Roboto Light"/>
              <a:sym typeface="Roboto Light"/>
            </a:endParaRPr>
          </a:p>
          <a:p>
            <a:pPr indent="0" lvl="0" marL="0" rtl="0" algn="l">
              <a:spcBef>
                <a:spcPts val="0"/>
              </a:spcBef>
              <a:spcAft>
                <a:spcPts val="0"/>
              </a:spcAft>
              <a:buNone/>
            </a:pPr>
            <a:r>
              <a:t/>
            </a:r>
            <a:endParaRPr sz="1800">
              <a:latin typeface="Roboto Light"/>
              <a:ea typeface="Roboto Light"/>
              <a:cs typeface="Roboto Light"/>
              <a:sym typeface="Roboto Light"/>
            </a:endParaRPr>
          </a:p>
          <a:p>
            <a:pPr indent="0" lvl="0" marL="0" rtl="0" algn="l">
              <a:spcBef>
                <a:spcPts val="0"/>
              </a:spcBef>
              <a:spcAft>
                <a:spcPts val="0"/>
              </a:spcAft>
              <a:buNone/>
            </a:pPr>
            <a:r>
              <a:t/>
            </a:r>
            <a:endParaRPr sz="1800">
              <a:latin typeface="Roboto Light"/>
              <a:ea typeface="Roboto Light"/>
              <a:cs typeface="Roboto Light"/>
              <a:sym typeface="Roboto Light"/>
            </a:endParaRPr>
          </a:p>
          <a:p>
            <a:pPr indent="0" lvl="0" marL="0" rtl="0" algn="l">
              <a:spcBef>
                <a:spcPts val="0"/>
              </a:spcBef>
              <a:spcAft>
                <a:spcPts val="0"/>
              </a:spcAft>
              <a:buNone/>
            </a:pPr>
            <a:r>
              <a:rPr lang="en" sz="1800">
                <a:latin typeface="Roboto Light"/>
                <a:ea typeface="Roboto Light"/>
                <a:cs typeface="Roboto Light"/>
                <a:sym typeface="Roboto Light"/>
              </a:rPr>
              <a:t>Internet shutdown cases:</a:t>
            </a:r>
            <a:endParaRPr sz="1800">
              <a:latin typeface="Roboto Light"/>
              <a:ea typeface="Roboto Light"/>
              <a:cs typeface="Roboto Light"/>
              <a:sym typeface="Roboto Light"/>
            </a:endParaRPr>
          </a:p>
          <a:p>
            <a:pPr indent="-342900" lvl="0" marL="457200" rtl="0" algn="l">
              <a:spcBef>
                <a:spcPts val="0"/>
              </a:spcBef>
              <a:spcAft>
                <a:spcPts val="0"/>
              </a:spcAft>
              <a:buSzPts val="1800"/>
              <a:buFont typeface="Roboto Light"/>
              <a:buChar char="●"/>
            </a:pPr>
            <a:r>
              <a:rPr lang="en" sz="1800">
                <a:latin typeface="Roboto Light"/>
                <a:ea typeface="Roboto Light"/>
                <a:cs typeface="Roboto Light"/>
                <a:sym typeface="Roboto Light"/>
              </a:rPr>
              <a:t>Bangladesh internet shutdown, 2024</a:t>
            </a:r>
            <a:endParaRPr sz="1800">
              <a:latin typeface="Roboto Light"/>
              <a:ea typeface="Roboto Light"/>
              <a:cs typeface="Roboto Light"/>
              <a:sym typeface="Roboto Light"/>
            </a:endParaRPr>
          </a:p>
          <a:p>
            <a:pPr indent="0" lvl="0" marL="0" rtl="0" algn="l">
              <a:spcBef>
                <a:spcPts val="0"/>
              </a:spcBef>
              <a:spcAft>
                <a:spcPts val="0"/>
              </a:spcAft>
              <a:buNone/>
            </a:pPr>
            <a:r>
              <a:t/>
            </a:r>
            <a:endParaRPr sz="1800">
              <a:latin typeface="Roboto Light"/>
              <a:ea typeface="Roboto Light"/>
              <a:cs typeface="Roboto Light"/>
              <a:sym typeface="Roboto Light"/>
            </a:endParaRPr>
          </a:p>
          <a:p>
            <a:pPr indent="0" lvl="0" marL="0" rtl="0" algn="l">
              <a:spcBef>
                <a:spcPts val="0"/>
              </a:spcBef>
              <a:spcAft>
                <a:spcPts val="0"/>
              </a:spcAft>
              <a:buNone/>
            </a:pPr>
            <a:r>
              <a:t/>
            </a:r>
            <a:endParaRPr sz="1800">
              <a:latin typeface="Roboto Light"/>
              <a:ea typeface="Roboto Light"/>
              <a:cs typeface="Roboto Light"/>
              <a:sym typeface="Robo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54"/>
          <p:cNvSpPr txBox="1"/>
          <p:nvPr>
            <p:ph type="title"/>
          </p:nvPr>
        </p:nvSpPr>
        <p:spPr>
          <a:xfrm>
            <a:off x="3949250" y="931800"/>
            <a:ext cx="4448100" cy="3279900"/>
          </a:xfrm>
          <a:prstGeom prst="rect">
            <a:avLst/>
          </a:prstGeom>
          <a:noFill/>
          <a:ln>
            <a:noFill/>
          </a:ln>
        </p:spPr>
        <p:txBody>
          <a:bodyPr anchorCtr="0" anchor="ctr" bIns="91425" lIns="91425" spcFirstLastPara="1" rIns="91425" wrap="square" tIns="91425">
            <a:noAutofit/>
          </a:bodyPr>
          <a:lstStyle/>
          <a:p>
            <a:pPr indent="-323850" lvl="0" marL="457200" rtl="0" algn="l">
              <a:spcBef>
                <a:spcPts val="0"/>
              </a:spcBef>
              <a:spcAft>
                <a:spcPts val="0"/>
              </a:spcAft>
              <a:buClr>
                <a:srgbClr val="333333"/>
              </a:buClr>
              <a:buSzPts val="1500"/>
              <a:buFont typeface="Fira Sans Light"/>
              <a:buChar char="●"/>
            </a:pPr>
            <a:r>
              <a:rPr b="1" lang="en" sz="1500">
                <a:solidFill>
                  <a:srgbClr val="333333"/>
                </a:solidFill>
                <a:latin typeface="Fira Sans"/>
                <a:ea typeface="Fira Sans"/>
                <a:cs typeface="Fira Sans"/>
                <a:sym typeface="Fira Sans"/>
              </a:rPr>
              <a:t>Join</a:t>
            </a:r>
            <a:r>
              <a:rPr lang="en" sz="1500">
                <a:solidFill>
                  <a:srgbClr val="333333"/>
                </a:solidFill>
                <a:latin typeface="Fira Sans"/>
                <a:ea typeface="Fira Sans"/>
                <a:cs typeface="Fira Sans"/>
                <a:sym typeface="Fira Sans"/>
              </a:rPr>
              <a:t> </a:t>
            </a:r>
            <a:r>
              <a:rPr b="1" lang="en" sz="1500">
                <a:solidFill>
                  <a:srgbClr val="333333"/>
                </a:solidFill>
                <a:latin typeface="Fira Sans"/>
                <a:ea typeface="Fira Sans"/>
                <a:cs typeface="Fira Sans"/>
                <a:sym typeface="Fira Sans"/>
              </a:rPr>
              <a:t>community discussions</a:t>
            </a:r>
            <a:r>
              <a:rPr lang="en" sz="1500">
                <a:solidFill>
                  <a:srgbClr val="333333"/>
                </a:solidFill>
                <a:latin typeface="Fira Sans"/>
                <a:ea typeface="Fira Sans"/>
                <a:cs typeface="Fira Sans"/>
                <a:sym typeface="Fira Sans"/>
              </a:rPr>
              <a:t>: </a:t>
            </a:r>
            <a:r>
              <a:rPr lang="en" sz="1500" u="sng">
                <a:solidFill>
                  <a:srgbClr val="00588F"/>
                </a:solidFill>
                <a:latin typeface="Fira Sans"/>
                <a:ea typeface="Fira Sans"/>
                <a:cs typeface="Fira Sans"/>
                <a:sym typeface="Fira Sans"/>
                <a:hlinkClick r:id="rId3">
                  <a:extLst>
                    <a:ext uri="{A12FA001-AC4F-418D-AE19-62706E023703}">
                      <ahyp:hlinkClr val="tx"/>
                    </a:ext>
                  </a:extLst>
                </a:hlinkClick>
              </a:rPr>
              <a:t>https://slack.ooni.org</a:t>
            </a:r>
            <a:r>
              <a:rPr lang="en" sz="1500">
                <a:solidFill>
                  <a:srgbClr val="00588F"/>
                </a:solidFill>
                <a:latin typeface="Fira Sans"/>
                <a:ea typeface="Fira Sans"/>
                <a:cs typeface="Fira Sans"/>
                <a:sym typeface="Fira Sans"/>
              </a:rPr>
              <a:t> </a:t>
            </a:r>
            <a:br>
              <a:rPr lang="en" sz="1500">
                <a:solidFill>
                  <a:srgbClr val="00588F"/>
                </a:solidFill>
                <a:latin typeface="Fira Sans"/>
                <a:ea typeface="Fira Sans"/>
                <a:cs typeface="Fira Sans"/>
                <a:sym typeface="Fira Sans"/>
              </a:rPr>
            </a:br>
            <a:endParaRPr sz="1500">
              <a:solidFill>
                <a:srgbClr val="00588F"/>
              </a:solidFill>
              <a:latin typeface="Fira Sans"/>
              <a:ea typeface="Fira Sans"/>
              <a:cs typeface="Fira Sans"/>
              <a:sym typeface="Fira Sans"/>
            </a:endParaRPr>
          </a:p>
          <a:p>
            <a:pPr indent="-323850" lvl="0" marL="457200" rtl="0" algn="l">
              <a:spcBef>
                <a:spcPts val="0"/>
              </a:spcBef>
              <a:spcAft>
                <a:spcPts val="0"/>
              </a:spcAft>
              <a:buClr>
                <a:srgbClr val="333333"/>
              </a:buClr>
              <a:buSzPts val="1500"/>
              <a:buFont typeface="Fira Sans Light"/>
              <a:buChar char="●"/>
            </a:pPr>
            <a:r>
              <a:rPr b="1" lang="en" sz="1500">
                <a:solidFill>
                  <a:srgbClr val="333333"/>
                </a:solidFill>
                <a:latin typeface="Fira Sans"/>
                <a:ea typeface="Fira Sans"/>
                <a:cs typeface="Fira Sans"/>
                <a:sym typeface="Fira Sans"/>
              </a:rPr>
              <a:t>Run OONI Probe</a:t>
            </a:r>
            <a:r>
              <a:rPr lang="en" sz="1500">
                <a:solidFill>
                  <a:srgbClr val="333333"/>
                </a:solidFill>
                <a:latin typeface="Fira Sans"/>
                <a:ea typeface="Fira Sans"/>
                <a:cs typeface="Fira Sans"/>
                <a:sym typeface="Fira Sans"/>
              </a:rPr>
              <a:t>: </a:t>
            </a:r>
            <a:br>
              <a:rPr lang="en" sz="1500">
                <a:solidFill>
                  <a:srgbClr val="333333"/>
                </a:solidFill>
                <a:latin typeface="Fira Sans"/>
                <a:ea typeface="Fira Sans"/>
                <a:cs typeface="Fira Sans"/>
                <a:sym typeface="Fira Sans"/>
              </a:rPr>
            </a:br>
            <a:r>
              <a:rPr lang="en" sz="1500" u="sng">
                <a:solidFill>
                  <a:srgbClr val="00588F"/>
                </a:solidFill>
                <a:latin typeface="Fira Sans"/>
                <a:ea typeface="Fira Sans"/>
                <a:cs typeface="Fira Sans"/>
                <a:sym typeface="Fira Sans"/>
                <a:hlinkClick r:id="rId4">
                  <a:extLst>
                    <a:ext uri="{A12FA001-AC4F-418D-AE19-62706E023703}">
                      <ahyp:hlinkClr val="tx"/>
                    </a:ext>
                  </a:extLst>
                </a:hlinkClick>
              </a:rPr>
              <a:t>https://ooni.org/install/</a:t>
            </a:r>
            <a:br>
              <a:rPr lang="en" sz="1500">
                <a:solidFill>
                  <a:srgbClr val="00588F"/>
                </a:solidFill>
                <a:latin typeface="Fira Sans"/>
                <a:ea typeface="Fira Sans"/>
                <a:cs typeface="Fira Sans"/>
                <a:sym typeface="Fira Sans"/>
              </a:rPr>
            </a:br>
            <a:endParaRPr sz="1500">
              <a:solidFill>
                <a:srgbClr val="00588F"/>
              </a:solidFill>
              <a:latin typeface="Fira Sans"/>
              <a:ea typeface="Fira Sans"/>
              <a:cs typeface="Fira Sans"/>
              <a:sym typeface="Fira Sans"/>
            </a:endParaRPr>
          </a:p>
          <a:p>
            <a:pPr indent="-323850" lvl="0" marL="457200" rtl="0" algn="l">
              <a:spcBef>
                <a:spcPts val="0"/>
              </a:spcBef>
              <a:spcAft>
                <a:spcPts val="0"/>
              </a:spcAft>
              <a:buClr>
                <a:srgbClr val="333333"/>
              </a:buClr>
              <a:buSzPts val="1500"/>
              <a:buFont typeface="Fira Sans"/>
              <a:buChar char="●"/>
            </a:pPr>
            <a:r>
              <a:rPr b="1" lang="en" sz="1500">
                <a:solidFill>
                  <a:srgbClr val="333333"/>
                </a:solidFill>
                <a:latin typeface="Fira Sans"/>
                <a:ea typeface="Fira Sans"/>
                <a:cs typeface="Fira Sans"/>
                <a:sym typeface="Fira Sans"/>
              </a:rPr>
              <a:t>Contribute to test lists</a:t>
            </a:r>
            <a:r>
              <a:rPr lang="en" sz="1500">
                <a:solidFill>
                  <a:srgbClr val="333333"/>
                </a:solidFill>
                <a:latin typeface="Fira Sans"/>
                <a:ea typeface="Fira Sans"/>
                <a:cs typeface="Fira Sans"/>
                <a:sym typeface="Fira Sans"/>
              </a:rPr>
              <a:t>: </a:t>
            </a:r>
            <a:endParaRPr sz="1500">
              <a:solidFill>
                <a:srgbClr val="333333"/>
              </a:solidFill>
              <a:latin typeface="Fira Sans"/>
              <a:ea typeface="Fira Sans"/>
              <a:cs typeface="Fira Sans"/>
              <a:sym typeface="Fira Sans"/>
            </a:endParaRPr>
          </a:p>
          <a:p>
            <a:pPr indent="0" lvl="0" marL="457200" rtl="0" algn="l">
              <a:spcBef>
                <a:spcPts val="0"/>
              </a:spcBef>
              <a:spcAft>
                <a:spcPts val="0"/>
              </a:spcAft>
              <a:buNone/>
            </a:pPr>
            <a:r>
              <a:rPr lang="en" sz="1500" u="sng">
                <a:solidFill>
                  <a:srgbClr val="00588F"/>
                </a:solidFill>
                <a:latin typeface="Fira Sans"/>
                <a:ea typeface="Fira Sans"/>
                <a:cs typeface="Fira Sans"/>
                <a:sym typeface="Fira Sans"/>
                <a:hlinkClick r:id="rId5">
                  <a:extLst>
                    <a:ext uri="{A12FA001-AC4F-418D-AE19-62706E023703}">
                      <ahyp:hlinkClr val="tx"/>
                    </a:ext>
                  </a:extLst>
                </a:hlinkClick>
              </a:rPr>
              <a:t>https://test-lists.ooni.org/</a:t>
            </a:r>
            <a:br>
              <a:rPr lang="en" sz="1500">
                <a:solidFill>
                  <a:srgbClr val="00588F"/>
                </a:solidFill>
                <a:latin typeface="Fira Sans"/>
                <a:ea typeface="Fira Sans"/>
                <a:cs typeface="Fira Sans"/>
                <a:sym typeface="Fira Sans"/>
              </a:rPr>
            </a:br>
            <a:endParaRPr sz="1500">
              <a:solidFill>
                <a:srgbClr val="00588F"/>
              </a:solidFill>
              <a:latin typeface="Fira Sans"/>
              <a:ea typeface="Fira Sans"/>
              <a:cs typeface="Fira Sans"/>
              <a:sym typeface="Fira Sans"/>
            </a:endParaRPr>
          </a:p>
          <a:p>
            <a:pPr indent="-323850" lvl="0" marL="457200" rtl="0" algn="l">
              <a:spcBef>
                <a:spcPts val="0"/>
              </a:spcBef>
              <a:spcAft>
                <a:spcPts val="0"/>
              </a:spcAft>
              <a:buClr>
                <a:srgbClr val="333333"/>
              </a:buClr>
              <a:buSzPts val="1500"/>
              <a:buFont typeface="Fira Sans Light"/>
              <a:buChar char="●"/>
            </a:pPr>
            <a:r>
              <a:rPr b="1" lang="en" sz="1500">
                <a:solidFill>
                  <a:srgbClr val="333333"/>
                </a:solidFill>
                <a:latin typeface="Fira Sans"/>
                <a:ea typeface="Fira Sans"/>
                <a:cs typeface="Fira Sans"/>
                <a:sym typeface="Fira Sans"/>
              </a:rPr>
              <a:t>Analyze OONI data</a:t>
            </a:r>
            <a:r>
              <a:rPr lang="en" sz="1500">
                <a:solidFill>
                  <a:srgbClr val="333333"/>
                </a:solidFill>
                <a:latin typeface="Fira Sans"/>
                <a:ea typeface="Fira Sans"/>
                <a:cs typeface="Fira Sans"/>
                <a:sym typeface="Fira Sans"/>
              </a:rPr>
              <a:t>: </a:t>
            </a:r>
            <a:br>
              <a:rPr lang="en" sz="1500">
                <a:solidFill>
                  <a:srgbClr val="333333"/>
                </a:solidFill>
                <a:latin typeface="Fira Sans"/>
                <a:ea typeface="Fira Sans"/>
                <a:cs typeface="Fira Sans"/>
                <a:sym typeface="Fira Sans"/>
              </a:rPr>
            </a:br>
            <a:r>
              <a:rPr lang="en" sz="1500" u="sng">
                <a:solidFill>
                  <a:srgbClr val="00588F"/>
                </a:solidFill>
                <a:latin typeface="Fira Sans"/>
                <a:ea typeface="Fira Sans"/>
                <a:cs typeface="Fira Sans"/>
                <a:sym typeface="Fira Sans"/>
                <a:hlinkClick r:id="rId6">
                  <a:extLst>
                    <a:ext uri="{A12FA001-AC4F-418D-AE19-62706E023703}">
                      <ahyp:hlinkClr val="tx"/>
                    </a:ext>
                  </a:extLst>
                </a:hlinkClick>
              </a:rPr>
              <a:t>https://ooni.org/data/</a:t>
            </a:r>
            <a:br>
              <a:rPr lang="en" sz="1500">
                <a:solidFill>
                  <a:srgbClr val="333333"/>
                </a:solidFill>
                <a:latin typeface="Fira Sans"/>
                <a:ea typeface="Fira Sans"/>
                <a:cs typeface="Fira Sans"/>
                <a:sym typeface="Fira Sans"/>
              </a:rPr>
            </a:br>
            <a:endParaRPr sz="1500">
              <a:solidFill>
                <a:srgbClr val="333333"/>
              </a:solidFill>
              <a:latin typeface="Fira Sans"/>
              <a:ea typeface="Fira Sans"/>
              <a:cs typeface="Fira Sans"/>
              <a:sym typeface="Fira Sans"/>
            </a:endParaRPr>
          </a:p>
          <a:p>
            <a:pPr indent="-323850" lvl="0" marL="457200" rtl="0" algn="l">
              <a:spcBef>
                <a:spcPts val="0"/>
              </a:spcBef>
              <a:spcAft>
                <a:spcPts val="0"/>
              </a:spcAft>
              <a:buClr>
                <a:srgbClr val="333333"/>
              </a:buClr>
              <a:buSzPts val="1500"/>
              <a:buFont typeface="Fira Sans"/>
              <a:buChar char="●"/>
            </a:pPr>
            <a:r>
              <a:rPr b="1" lang="en" sz="1500">
                <a:solidFill>
                  <a:srgbClr val="333333"/>
                </a:solidFill>
                <a:latin typeface="Fira Sans"/>
                <a:ea typeface="Fira Sans"/>
                <a:cs typeface="Fira Sans"/>
                <a:sym typeface="Fira Sans"/>
              </a:rPr>
              <a:t>Tell stories</a:t>
            </a:r>
            <a:endParaRPr b="1" sz="1500">
              <a:solidFill>
                <a:srgbClr val="333333"/>
              </a:solidFill>
              <a:latin typeface="Fira Sans"/>
              <a:ea typeface="Fira Sans"/>
              <a:cs typeface="Fira Sans"/>
              <a:sym typeface="Fira Sans"/>
            </a:endParaRPr>
          </a:p>
        </p:txBody>
      </p:sp>
      <p:sp>
        <p:nvSpPr>
          <p:cNvPr id="235" name="Google Shape;235;p54"/>
          <p:cNvSpPr txBox="1"/>
          <p:nvPr>
            <p:ph idx="1" type="subTitle"/>
          </p:nvPr>
        </p:nvSpPr>
        <p:spPr>
          <a:xfrm>
            <a:off x="338825" y="2272800"/>
            <a:ext cx="2518800" cy="59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3000">
                <a:solidFill>
                  <a:srgbClr val="FFFFFF"/>
                </a:solidFill>
                <a:latin typeface="Fira Sans"/>
                <a:ea typeface="Fira Sans"/>
                <a:cs typeface="Fira Sans"/>
                <a:sym typeface="Fira Sans"/>
              </a:rPr>
              <a:t>Get Involved!</a:t>
            </a:r>
            <a:endParaRPr b="1" sz="3000">
              <a:solidFill>
                <a:srgbClr val="FFFFFF"/>
              </a:solidFill>
              <a:latin typeface="Fira Sans"/>
              <a:ea typeface="Fira Sans"/>
              <a:cs typeface="Fira Sans"/>
              <a:sym typeface="Fira Sans"/>
            </a:endParaRPr>
          </a:p>
        </p:txBody>
      </p:sp>
      <p:sp>
        <p:nvSpPr>
          <p:cNvPr id="236" name="Google Shape;236;p54"/>
          <p:cNvSpPr/>
          <p:nvPr/>
        </p:nvSpPr>
        <p:spPr>
          <a:xfrm>
            <a:off x="7346025" y="4292075"/>
            <a:ext cx="1797900" cy="771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7" name="Google Shape;237;p54"/>
          <p:cNvPicPr preferRelativeResize="0"/>
          <p:nvPr/>
        </p:nvPicPr>
        <p:blipFill>
          <a:blip r:embed="rId7">
            <a:alphaModFix/>
          </a:blip>
          <a:stretch>
            <a:fillRect/>
          </a:stretch>
        </p:blipFill>
        <p:spPr>
          <a:xfrm flipH="1" rot="767170">
            <a:off x="7353975" y="3157312"/>
            <a:ext cx="1523801" cy="18403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ONI Theme">
  <a:themeElements>
    <a:clrScheme name="Office">
      <a:dk1>
        <a:srgbClr val="F1F3F5"/>
      </a:dk1>
      <a:lt1>
        <a:srgbClr val="0588CB"/>
      </a:lt1>
      <a:dk2>
        <a:srgbClr val="005A99"/>
      </a:dk2>
      <a:lt2>
        <a:srgbClr val="5DB8FE"/>
      </a:lt2>
      <a:accent1>
        <a:srgbClr val="B197FC"/>
      </a:accent1>
      <a:accent2>
        <a:srgbClr val="EEBEFA"/>
      </a:accent2>
      <a:accent3>
        <a:srgbClr val="FCC2D7"/>
      </a:accent3>
      <a:accent4>
        <a:srgbClr val="F03E3E"/>
      </a:accent4>
      <a:accent5>
        <a:srgbClr val="E8590C"/>
      </a:accent5>
      <a:accent6>
        <a:srgbClr val="FCC419"/>
      </a:accent6>
      <a:hlink>
        <a:srgbClr val="005F9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ONI Theme">
  <a:themeElements>
    <a:clrScheme name="Office">
      <a:dk1>
        <a:srgbClr val="F1F3F5"/>
      </a:dk1>
      <a:lt1>
        <a:srgbClr val="0588CB"/>
      </a:lt1>
      <a:dk2>
        <a:srgbClr val="005A99"/>
      </a:dk2>
      <a:lt2>
        <a:srgbClr val="5DB8FE"/>
      </a:lt2>
      <a:accent1>
        <a:srgbClr val="B197FC"/>
      </a:accent1>
      <a:accent2>
        <a:srgbClr val="EEBEFA"/>
      </a:accent2>
      <a:accent3>
        <a:srgbClr val="FCC2D7"/>
      </a:accent3>
      <a:accent4>
        <a:srgbClr val="F03E3E"/>
      </a:accent4>
      <a:accent5>
        <a:srgbClr val="E8590C"/>
      </a:accent5>
      <a:accent6>
        <a:srgbClr val="FCC419"/>
      </a:accent6>
      <a:hlink>
        <a:srgbClr val="00588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